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335" r:id="rId5"/>
    <p:sldId id="347" r:id="rId6"/>
    <p:sldId id="348" r:id="rId7"/>
    <p:sldId id="295" r:id="rId8"/>
    <p:sldId id="296" r:id="rId9"/>
    <p:sldId id="301" r:id="rId10"/>
    <p:sldId id="300" r:id="rId11"/>
    <p:sldId id="297" r:id="rId12"/>
    <p:sldId id="298" r:id="rId13"/>
    <p:sldId id="312" r:id="rId14"/>
    <p:sldId id="313" r:id="rId15"/>
    <p:sldId id="314" r:id="rId16"/>
    <p:sldId id="315" r:id="rId17"/>
    <p:sldId id="316" r:id="rId18"/>
    <p:sldId id="256" r:id="rId19"/>
    <p:sldId id="349" r:id="rId20"/>
    <p:sldId id="354" r:id="rId21"/>
    <p:sldId id="353" r:id="rId22"/>
    <p:sldId id="261" r:id="rId23"/>
    <p:sldId id="355" r:id="rId24"/>
    <p:sldId id="346" r:id="rId25"/>
    <p:sldId id="352" r:id="rId26"/>
    <p:sldId id="262" r:id="rId27"/>
  </p:sldIdLst>
  <p:sldSz cx="12192000" cy="6858000"/>
  <p:notesSz cx="6858000" cy="9144000"/>
  <p:embeddedFontLst>
    <p:embeddedFont>
      <p:font typeface="Montserrat" charset="-18"/>
      <p:regular r:id="rId30"/>
      <p:bold r:id="rId31"/>
      <p:italic r:id="rId32"/>
      <p:boldItalic r:id="rId33"/>
    </p:embeddedFont>
    <p:embeddedFont>
      <p:font typeface="Montserrat-Bold" panose="020B0604020202020204" charset="0"/>
      <p:bold r:id="rId34"/>
      <p:italic r:id="rId35"/>
      <p:bold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DengXian" panose="020B0604020202020204" charset="-122"/>
      <p:regular r:id="rId41"/>
      <p:bold r:id="rId42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F120C71-D6A4-F1AF-E5CF-A729FEB49F33}" name="Anna Šebková" initials="AŠ" userId="S::sebkova@cpvpha.onmicrosoft.com::ea3461ab-a478-4af8-bf50-15911bf5515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4BD"/>
    <a:srgbClr val="00418B"/>
    <a:srgbClr val="F2100E"/>
    <a:srgbClr val="F3B50F"/>
    <a:srgbClr val="6565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CB4FF6-C610-43C9-9457-BAB2A4ACE0F5}" v="36" dt="2024-03-12T10:44:26.959"/>
    <p1510:client id="{611AB8EB-20D6-7E4E-BFBB-197DF392F8BE}" v="2" vWet="4" dt="2024-03-12T09:07:48.718"/>
    <p1510:client id="{8012F4AC-2217-0644-9820-A6EA521D8B41}" v="258" dt="2024-03-13T07:12:09.669"/>
    <p1510:client id="{D65811D9-9BAD-45DA-B192-0866F5564BAA}" v="377" dt="2024-03-12T18:34:39.042"/>
  </p1510:revLst>
</p1510:revInfo>
</file>

<file path=ppt/tableStyles.xml><?xml version="1.0" encoding="utf-8"?>
<a:tblStyleLst xmlns:a="http://schemas.openxmlformats.org/drawingml/2006/main" def="{E8034E78-7F5D-4C2E-B375-FC64B27BC917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Styl s motivem 1 – zvýraznění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D03447BB-5D67-496B-8E87-E561075AD55C}" styleName="Tmavý styl 1 – zvýraznění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B344D84-9AFB-497E-A393-DC336BA19D2E}" styleName="Střední styl 3 – zvýraznění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46F890A9-2807-4EBB-B81D-B2AA78EC7F39}" styleName="Tmavý styl 2 – zvýraznění 5/zvýraznění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034E78-7F5D-4C2E-B375-FC64B27BC917}" styleName="Tmavý styl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2DE63D5-997A-4646-A377-4702673A728D}" styleName="Světlý styl 2 – zvýraznění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Světlý styl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92" autoAdjust="0"/>
    <p:restoredTop sz="95611"/>
  </p:normalViewPr>
  <p:slideViewPr>
    <p:cSldViewPr snapToObjects="1">
      <p:cViewPr varScale="1">
        <p:scale>
          <a:sx n="98" d="100"/>
          <a:sy n="98" d="100"/>
        </p:scale>
        <p:origin x="187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Objects="1">
      <p:cViewPr varScale="1">
        <p:scale>
          <a:sx n="161" d="100"/>
          <a:sy n="161" d="100"/>
        </p:scale>
        <p:origin x="5584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0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41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49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roslav Šperk" userId="c2dce9cc-9c85-4f04-a3d5-1d3f6ae526ef" providerId="ADAL" clId="{E3EE15E7-3E4F-4695-8A79-EDA837C3087B}"/>
    <pc:docChg chg="undo custSel modSld">
      <pc:chgData name="Miroslav Šperk" userId="c2dce9cc-9c85-4f04-a3d5-1d3f6ae526ef" providerId="ADAL" clId="{E3EE15E7-3E4F-4695-8A79-EDA837C3087B}" dt="2023-11-06T20:12:51.655" v="30" actId="115"/>
      <pc:docMkLst>
        <pc:docMk/>
      </pc:docMkLst>
      <pc:sldChg chg="modAnim">
        <pc:chgData name="Miroslav Šperk" userId="c2dce9cc-9c85-4f04-a3d5-1d3f6ae526ef" providerId="ADAL" clId="{E3EE15E7-3E4F-4695-8A79-EDA837C3087B}" dt="2023-11-03T08:15:21.831" v="0"/>
        <pc:sldMkLst>
          <pc:docMk/>
          <pc:sldMk cId="1028165790" sldId="293"/>
        </pc:sldMkLst>
      </pc:sldChg>
      <pc:sldChg chg="modSp mod">
        <pc:chgData name="Miroslav Šperk" userId="c2dce9cc-9c85-4f04-a3d5-1d3f6ae526ef" providerId="ADAL" clId="{E3EE15E7-3E4F-4695-8A79-EDA837C3087B}" dt="2023-11-06T20:10:19.659" v="5" actId="14100"/>
        <pc:sldMkLst>
          <pc:docMk/>
          <pc:sldMk cId="3548494524" sldId="296"/>
        </pc:sldMkLst>
        <pc:spChg chg="mod">
          <ac:chgData name="Miroslav Šperk" userId="c2dce9cc-9c85-4f04-a3d5-1d3f6ae526ef" providerId="ADAL" clId="{E3EE15E7-3E4F-4695-8A79-EDA837C3087B}" dt="2023-11-06T20:10:19.659" v="5" actId="14100"/>
          <ac:spMkLst>
            <pc:docMk/>
            <pc:sldMk cId="3548494524" sldId="296"/>
            <ac:spMk id="3" creationId="{6E4402E1-2875-91F8-B438-ED134D3A118E}"/>
          </ac:spMkLst>
        </pc:spChg>
      </pc:sldChg>
      <pc:sldChg chg="modSp mod">
        <pc:chgData name="Miroslav Šperk" userId="c2dce9cc-9c85-4f04-a3d5-1d3f6ae526ef" providerId="ADAL" clId="{E3EE15E7-3E4F-4695-8A79-EDA837C3087B}" dt="2023-11-06T20:12:51.655" v="30" actId="115"/>
        <pc:sldMkLst>
          <pc:docMk/>
          <pc:sldMk cId="2862247789" sldId="297"/>
        </pc:sldMkLst>
        <pc:spChg chg="mod">
          <ac:chgData name="Miroslav Šperk" userId="c2dce9cc-9c85-4f04-a3d5-1d3f6ae526ef" providerId="ADAL" clId="{E3EE15E7-3E4F-4695-8A79-EDA837C3087B}" dt="2023-11-06T20:12:51.655" v="30" actId="115"/>
          <ac:spMkLst>
            <pc:docMk/>
            <pc:sldMk cId="2862247789" sldId="297"/>
            <ac:spMk id="3" creationId="{888D0583-7C06-DCDF-0BA4-5344162740F9}"/>
          </ac:spMkLst>
        </pc:spChg>
      </pc:sldChg>
      <pc:sldChg chg="modSp mod">
        <pc:chgData name="Miroslav Šperk" userId="c2dce9cc-9c85-4f04-a3d5-1d3f6ae526ef" providerId="ADAL" clId="{E3EE15E7-3E4F-4695-8A79-EDA837C3087B}" dt="2023-11-06T20:10:33.271" v="6" actId="14100"/>
        <pc:sldMkLst>
          <pc:docMk/>
          <pc:sldMk cId="520511271" sldId="300"/>
        </pc:sldMkLst>
        <pc:spChg chg="mod">
          <ac:chgData name="Miroslav Šperk" userId="c2dce9cc-9c85-4f04-a3d5-1d3f6ae526ef" providerId="ADAL" clId="{E3EE15E7-3E4F-4695-8A79-EDA837C3087B}" dt="2023-11-06T20:10:33.271" v="6" actId="14100"/>
          <ac:spMkLst>
            <pc:docMk/>
            <pc:sldMk cId="520511271" sldId="300"/>
            <ac:spMk id="3" creationId="{6E4402E1-2875-91F8-B438-ED134D3A118E}"/>
          </ac:spMkLst>
        </pc:spChg>
      </pc:sldChg>
    </pc:docChg>
  </pc:docChgLst>
  <pc:docChgLst>
    <pc:chgData name="Tereza Eliášová" userId="9b11534f-e6a9-433a-8ed8-777f2b08f2ba" providerId="ADAL" clId="{611AB8EB-20D6-7E4E-BFBB-197DF392F8BE}"/>
    <pc:docChg chg="custSel modSld">
      <pc:chgData name="Tereza Eliášová" userId="9b11534f-e6a9-433a-8ed8-777f2b08f2ba" providerId="ADAL" clId="{611AB8EB-20D6-7E4E-BFBB-197DF392F8BE}" dt="2024-03-11T20:38:33.198" v="23" actId="20577"/>
      <pc:docMkLst>
        <pc:docMk/>
      </pc:docMkLst>
      <pc:sldChg chg="addSp modSp mod">
        <pc:chgData name="Tereza Eliášová" userId="9b11534f-e6a9-433a-8ed8-777f2b08f2ba" providerId="ADAL" clId="{611AB8EB-20D6-7E4E-BFBB-197DF392F8BE}" dt="2024-03-11T20:35:37.245" v="6" actId="1076"/>
        <pc:sldMkLst>
          <pc:docMk/>
          <pc:sldMk cId="1760704418" sldId="256"/>
        </pc:sldMkLst>
        <pc:picChg chg="add mod">
          <ac:chgData name="Tereza Eliášová" userId="9b11534f-e6a9-433a-8ed8-777f2b08f2ba" providerId="ADAL" clId="{611AB8EB-20D6-7E4E-BFBB-197DF392F8BE}" dt="2024-03-11T20:35:37.245" v="6" actId="1076"/>
          <ac:picMkLst>
            <pc:docMk/>
            <pc:sldMk cId="1760704418" sldId="256"/>
            <ac:picMk id="4" creationId="{D5DB2DB7-4B2C-205A-4F86-DD7EB2706EB8}"/>
          </ac:picMkLst>
        </pc:picChg>
      </pc:sldChg>
      <pc:sldChg chg="modSp mod">
        <pc:chgData name="Tereza Eliášová" userId="9b11534f-e6a9-433a-8ed8-777f2b08f2ba" providerId="ADAL" clId="{611AB8EB-20D6-7E4E-BFBB-197DF392F8BE}" dt="2024-03-11T20:38:33.198" v="23" actId="20577"/>
        <pc:sldMkLst>
          <pc:docMk/>
          <pc:sldMk cId="959436336" sldId="267"/>
        </pc:sldMkLst>
        <pc:spChg chg="mod">
          <ac:chgData name="Tereza Eliášová" userId="9b11534f-e6a9-433a-8ed8-777f2b08f2ba" providerId="ADAL" clId="{611AB8EB-20D6-7E4E-BFBB-197DF392F8BE}" dt="2024-03-11T20:38:33.198" v="23" actId="20577"/>
          <ac:spMkLst>
            <pc:docMk/>
            <pc:sldMk cId="959436336" sldId="267"/>
            <ac:spMk id="5" creationId="{E53A37C7-BB65-580E-6DE7-14D4E0B36634}"/>
          </ac:spMkLst>
        </pc:spChg>
      </pc:sldChg>
      <pc:sldChg chg="modSp mod">
        <pc:chgData name="Tereza Eliášová" userId="9b11534f-e6a9-433a-8ed8-777f2b08f2ba" providerId="ADAL" clId="{611AB8EB-20D6-7E4E-BFBB-197DF392F8BE}" dt="2024-03-11T20:38:22.847" v="22" actId="20577"/>
        <pc:sldMkLst>
          <pc:docMk/>
          <pc:sldMk cId="3290758287" sldId="336"/>
        </pc:sldMkLst>
        <pc:spChg chg="mod">
          <ac:chgData name="Tereza Eliášová" userId="9b11534f-e6a9-433a-8ed8-777f2b08f2ba" providerId="ADAL" clId="{611AB8EB-20D6-7E4E-BFBB-197DF392F8BE}" dt="2024-03-11T20:38:22.847" v="22" actId="20577"/>
          <ac:spMkLst>
            <pc:docMk/>
            <pc:sldMk cId="3290758287" sldId="336"/>
            <ac:spMk id="5" creationId="{32AE4F73-5D33-E954-7B1B-0C76DEFCAE92}"/>
          </ac:spMkLst>
        </pc:spChg>
      </pc:sldChg>
      <pc:sldChg chg="modSp mod">
        <pc:chgData name="Tereza Eliášová" userId="9b11534f-e6a9-433a-8ed8-777f2b08f2ba" providerId="ADAL" clId="{611AB8EB-20D6-7E4E-BFBB-197DF392F8BE}" dt="2024-03-11T20:36:43.549" v="15" actId="1038"/>
        <pc:sldMkLst>
          <pc:docMk/>
          <pc:sldMk cId="3765369982" sldId="339"/>
        </pc:sldMkLst>
        <pc:picChg chg="mod">
          <ac:chgData name="Tereza Eliášová" userId="9b11534f-e6a9-433a-8ed8-777f2b08f2ba" providerId="ADAL" clId="{611AB8EB-20D6-7E4E-BFBB-197DF392F8BE}" dt="2024-03-11T20:36:43.549" v="15" actId="1038"/>
          <ac:picMkLst>
            <pc:docMk/>
            <pc:sldMk cId="3765369982" sldId="339"/>
            <ac:picMk id="7" creationId="{E7FF01B2-1143-4430-5AEC-69443798DC7C}"/>
          </ac:picMkLst>
        </pc:picChg>
      </pc:sldChg>
      <pc:sldChg chg="delSp mod">
        <pc:chgData name="Tereza Eliášová" userId="9b11534f-e6a9-433a-8ed8-777f2b08f2ba" providerId="ADAL" clId="{611AB8EB-20D6-7E4E-BFBB-197DF392F8BE}" dt="2024-03-11T20:37:44.944" v="16" actId="478"/>
        <pc:sldMkLst>
          <pc:docMk/>
          <pc:sldMk cId="3774480239" sldId="344"/>
        </pc:sldMkLst>
        <pc:spChg chg="del">
          <ac:chgData name="Tereza Eliášová" userId="9b11534f-e6a9-433a-8ed8-777f2b08f2ba" providerId="ADAL" clId="{611AB8EB-20D6-7E4E-BFBB-197DF392F8BE}" dt="2024-03-11T20:37:44.944" v="16" actId="478"/>
          <ac:spMkLst>
            <pc:docMk/>
            <pc:sldMk cId="3774480239" sldId="344"/>
            <ac:spMk id="3" creationId="{09459086-0041-2316-3727-39D258066091}"/>
          </ac:spMkLst>
        </pc:spChg>
      </pc:sldChg>
      <pc:sldChg chg="addSp delSp modSp mod">
        <pc:chgData name="Tereza Eliášová" userId="9b11534f-e6a9-433a-8ed8-777f2b08f2ba" providerId="ADAL" clId="{611AB8EB-20D6-7E4E-BFBB-197DF392F8BE}" dt="2024-03-11T20:35:56.843" v="10" actId="478"/>
        <pc:sldMkLst>
          <pc:docMk/>
          <pc:sldMk cId="2479315590" sldId="347"/>
        </pc:sldMkLst>
        <pc:picChg chg="add del mod">
          <ac:chgData name="Tereza Eliášová" userId="9b11534f-e6a9-433a-8ed8-777f2b08f2ba" providerId="ADAL" clId="{611AB8EB-20D6-7E4E-BFBB-197DF392F8BE}" dt="2024-03-11T20:35:56.843" v="10" actId="478"/>
          <ac:picMkLst>
            <pc:docMk/>
            <pc:sldMk cId="2479315590" sldId="347"/>
            <ac:picMk id="3" creationId="{A489E643-A5E2-79C1-0353-A59D9EFFED4A}"/>
          </ac:picMkLst>
        </pc:picChg>
      </pc:sldChg>
    </pc:docChg>
  </pc:docChgLst>
  <pc:docChgLst>
    <pc:chgData name="Veronika Macková" userId="82e44d14-4ec5-48be-ac76-5776b54029dc" providerId="ADAL" clId="{4FFE6089-A4FF-9F48-A6E4-53DDAB3F5569}"/>
    <pc:docChg chg="modSld">
      <pc:chgData name="Veronika Macková" userId="82e44d14-4ec5-48be-ac76-5776b54029dc" providerId="ADAL" clId="{4FFE6089-A4FF-9F48-A6E4-53DDAB3F5569}" dt="2023-11-06T08:47:32.914" v="10" actId="20577"/>
      <pc:docMkLst>
        <pc:docMk/>
      </pc:docMkLst>
      <pc:sldChg chg="modSp mod">
        <pc:chgData name="Veronika Macková" userId="82e44d14-4ec5-48be-ac76-5776b54029dc" providerId="ADAL" clId="{4FFE6089-A4FF-9F48-A6E4-53DDAB3F5569}" dt="2023-11-06T08:47:32.914" v="10" actId="20577"/>
        <pc:sldMkLst>
          <pc:docMk/>
          <pc:sldMk cId="573892047" sldId="301"/>
        </pc:sldMkLst>
        <pc:spChg chg="mod">
          <ac:chgData name="Veronika Macková" userId="82e44d14-4ec5-48be-ac76-5776b54029dc" providerId="ADAL" clId="{4FFE6089-A4FF-9F48-A6E4-53DDAB3F5569}" dt="2023-11-06T08:47:32.914" v="10" actId="20577"/>
          <ac:spMkLst>
            <pc:docMk/>
            <pc:sldMk cId="573892047" sldId="301"/>
            <ac:spMk id="3" creationId="{6E4402E1-2875-91F8-B438-ED134D3A118E}"/>
          </ac:spMkLst>
        </pc:spChg>
      </pc:sldChg>
    </pc:docChg>
  </pc:docChgLst>
  <pc:docChgLst>
    <pc:chgData name="Tereza Eliášová" userId="9b11534f-e6a9-433a-8ed8-777f2b08f2ba" providerId="ADAL" clId="{41CCF2EA-9C14-4360-9C0F-7C855EF07E5F}"/>
    <pc:docChg chg="modSld">
      <pc:chgData name="Tereza Eliášová" userId="9b11534f-e6a9-433a-8ed8-777f2b08f2ba" providerId="ADAL" clId="{41CCF2EA-9C14-4360-9C0F-7C855EF07E5F}" dt="2023-11-02T13:23:23.111" v="126" actId="20577"/>
      <pc:docMkLst>
        <pc:docMk/>
      </pc:docMkLst>
      <pc:sldChg chg="addSp modSp mod">
        <pc:chgData name="Tereza Eliášová" userId="9b11534f-e6a9-433a-8ed8-777f2b08f2ba" providerId="ADAL" clId="{41CCF2EA-9C14-4360-9C0F-7C855EF07E5F}" dt="2023-11-02T13:22:48.064" v="40" actId="20577"/>
        <pc:sldMkLst>
          <pc:docMk/>
          <pc:sldMk cId="183562584" sldId="295"/>
        </pc:sldMkLst>
        <pc:spChg chg="mod">
          <ac:chgData name="Tereza Eliášová" userId="9b11534f-e6a9-433a-8ed8-777f2b08f2ba" providerId="ADAL" clId="{41CCF2EA-9C14-4360-9C0F-7C855EF07E5F}" dt="2023-11-02T13:22:48.064" v="40" actId="20577"/>
          <ac:spMkLst>
            <pc:docMk/>
            <pc:sldMk cId="183562584" sldId="295"/>
            <ac:spMk id="2" creationId="{B21BEBAD-8810-945B-D7BA-EEC810AB922E}"/>
          </ac:spMkLst>
        </pc:spChg>
        <pc:picChg chg="add mod">
          <ac:chgData name="Tereza Eliášová" userId="9b11534f-e6a9-433a-8ed8-777f2b08f2ba" providerId="ADAL" clId="{41CCF2EA-9C14-4360-9C0F-7C855EF07E5F}" dt="2023-11-02T13:22:17.777" v="4" actId="1076"/>
          <ac:picMkLst>
            <pc:docMk/>
            <pc:sldMk cId="183562584" sldId="295"/>
            <ac:picMk id="5" creationId="{03E5E309-E0F1-4816-DC11-36C7C4260D6E}"/>
          </ac:picMkLst>
        </pc:picChg>
      </pc:sldChg>
      <pc:sldChg chg="modSp mod">
        <pc:chgData name="Tereza Eliášová" userId="9b11534f-e6a9-433a-8ed8-777f2b08f2ba" providerId="ADAL" clId="{41CCF2EA-9C14-4360-9C0F-7C855EF07E5F}" dt="2023-11-02T13:23:23.111" v="126" actId="20577"/>
        <pc:sldMkLst>
          <pc:docMk/>
          <pc:sldMk cId="3548494524" sldId="296"/>
        </pc:sldMkLst>
        <pc:spChg chg="mod">
          <ac:chgData name="Tereza Eliášová" userId="9b11534f-e6a9-433a-8ed8-777f2b08f2ba" providerId="ADAL" clId="{41CCF2EA-9C14-4360-9C0F-7C855EF07E5F}" dt="2023-11-02T13:23:23.111" v="126" actId="20577"/>
          <ac:spMkLst>
            <pc:docMk/>
            <pc:sldMk cId="3548494524" sldId="296"/>
            <ac:spMk id="3" creationId="{6E4402E1-2875-91F8-B438-ED134D3A118E}"/>
          </ac:spMkLst>
        </pc:spChg>
      </pc:sldChg>
    </pc:docChg>
  </pc:docChgLst>
  <pc:docChgLst>
    <pc:chgData name="Anna Šebková" userId="ea3461ab-a478-4af8-bf50-15911bf55153" providerId="ADAL" clId="{D65811D9-9BAD-45DA-B192-0866F5564BAA}"/>
    <pc:docChg chg="undo custSel addSld delSld modSld">
      <pc:chgData name="Anna Šebková" userId="ea3461ab-a478-4af8-bf50-15911bf55153" providerId="ADAL" clId="{D65811D9-9BAD-45DA-B192-0866F5564BAA}" dt="2024-03-12T18:34:39.036" v="381" actId="1076"/>
      <pc:docMkLst>
        <pc:docMk/>
      </pc:docMkLst>
      <pc:sldChg chg="addSp delSp modSp mod modClrScheme chgLayout">
        <pc:chgData name="Anna Šebková" userId="ea3461ab-a478-4af8-bf50-15911bf55153" providerId="ADAL" clId="{D65811D9-9BAD-45DA-B192-0866F5564BAA}" dt="2024-03-11T14:06:27.455" v="178" actId="20577"/>
        <pc:sldMkLst>
          <pc:docMk/>
          <pc:sldMk cId="1760704418" sldId="256"/>
        </pc:sldMkLst>
        <pc:spChg chg="del mod ord">
          <ac:chgData name="Anna Šebková" userId="ea3461ab-a478-4af8-bf50-15911bf55153" providerId="ADAL" clId="{D65811D9-9BAD-45DA-B192-0866F5564BAA}" dt="2024-03-11T14:06:06.177" v="173" actId="478"/>
          <ac:spMkLst>
            <pc:docMk/>
            <pc:sldMk cId="1760704418" sldId="256"/>
            <ac:spMk id="2" creationId="{DD49D9D1-1157-EC93-5670-AEA5A9EE0B28}"/>
          </ac:spMkLst>
        </pc:spChg>
        <pc:spChg chg="mod ord">
          <ac:chgData name="Anna Šebková" userId="ea3461ab-a478-4af8-bf50-15911bf55153" providerId="ADAL" clId="{D65811D9-9BAD-45DA-B192-0866F5564BAA}" dt="2024-03-11T14:06:27.455" v="178" actId="20577"/>
          <ac:spMkLst>
            <pc:docMk/>
            <pc:sldMk cId="1760704418" sldId="256"/>
            <ac:spMk id="3" creationId="{DF5CEE9E-8D14-6CBA-4A61-576C3577E26E}"/>
          </ac:spMkLst>
        </pc:spChg>
        <pc:spChg chg="add del mod ord">
          <ac:chgData name="Anna Šebková" userId="ea3461ab-a478-4af8-bf50-15911bf55153" providerId="ADAL" clId="{D65811D9-9BAD-45DA-B192-0866F5564BAA}" dt="2024-03-11T14:04:12.902" v="140" actId="700"/>
          <ac:spMkLst>
            <pc:docMk/>
            <pc:sldMk cId="1760704418" sldId="256"/>
            <ac:spMk id="4" creationId="{F02ABA97-23AB-9D9E-A04B-CA5E6D97E57D}"/>
          </ac:spMkLst>
        </pc:spChg>
        <pc:spChg chg="add del mod ord">
          <ac:chgData name="Anna Šebková" userId="ea3461ab-a478-4af8-bf50-15911bf55153" providerId="ADAL" clId="{D65811D9-9BAD-45DA-B192-0866F5564BAA}" dt="2024-03-11T14:04:12.902" v="140" actId="700"/>
          <ac:spMkLst>
            <pc:docMk/>
            <pc:sldMk cId="1760704418" sldId="256"/>
            <ac:spMk id="7" creationId="{C95A1C9D-0291-4264-0E2F-D0295ECCAE74}"/>
          </ac:spMkLst>
        </pc:spChg>
        <pc:spChg chg="add del mod">
          <ac:chgData name="Anna Šebková" userId="ea3461ab-a478-4af8-bf50-15911bf55153" providerId="ADAL" clId="{D65811D9-9BAD-45DA-B192-0866F5564BAA}" dt="2024-03-11T14:06:10.627" v="174" actId="478"/>
          <ac:spMkLst>
            <pc:docMk/>
            <pc:sldMk cId="1760704418" sldId="256"/>
            <ac:spMk id="9" creationId="{6DD7BE51-B863-55E7-6213-92B8DD204E89}"/>
          </ac:spMkLst>
        </pc:spChg>
      </pc:sldChg>
      <pc:sldChg chg="modSp mod">
        <pc:chgData name="Anna Šebková" userId="ea3461ab-a478-4af8-bf50-15911bf55153" providerId="ADAL" clId="{D65811D9-9BAD-45DA-B192-0866F5564BAA}" dt="2024-03-11T14:14:22.204" v="222" actId="20577"/>
        <pc:sldMkLst>
          <pc:docMk/>
          <pc:sldMk cId="2110018579" sldId="257"/>
        </pc:sldMkLst>
        <pc:spChg chg="mod">
          <ac:chgData name="Anna Šebková" userId="ea3461ab-a478-4af8-bf50-15911bf55153" providerId="ADAL" clId="{D65811D9-9BAD-45DA-B192-0866F5564BAA}" dt="2024-03-11T14:14:22.204" v="222" actId="20577"/>
          <ac:spMkLst>
            <pc:docMk/>
            <pc:sldMk cId="2110018579" sldId="257"/>
            <ac:spMk id="9" creationId="{8FDB54AF-28F9-D80F-4D45-97515EC22248}"/>
          </ac:spMkLst>
        </pc:spChg>
      </pc:sldChg>
      <pc:sldChg chg="addSp delSp modSp mod modClrScheme chgLayout">
        <pc:chgData name="Anna Šebková" userId="ea3461ab-a478-4af8-bf50-15911bf55153" providerId="ADAL" clId="{D65811D9-9BAD-45DA-B192-0866F5564BAA}" dt="2024-03-11T14:15:15.522" v="225" actId="255"/>
        <pc:sldMkLst>
          <pc:docMk/>
          <pc:sldMk cId="2701863054" sldId="258"/>
        </pc:sldMkLst>
        <pc:spChg chg="add del mod">
          <ac:chgData name="Anna Šebková" userId="ea3461ab-a478-4af8-bf50-15911bf55153" providerId="ADAL" clId="{D65811D9-9BAD-45DA-B192-0866F5564BAA}" dt="2024-03-11T14:11:57.425" v="208" actId="931"/>
          <ac:spMkLst>
            <pc:docMk/>
            <pc:sldMk cId="2701863054" sldId="258"/>
            <ac:spMk id="3" creationId="{43494AFD-2996-179C-727F-57CCAF848EA2}"/>
          </ac:spMkLst>
        </pc:spChg>
        <pc:spChg chg="mod ord">
          <ac:chgData name="Anna Šebková" userId="ea3461ab-a478-4af8-bf50-15911bf55153" providerId="ADAL" clId="{D65811D9-9BAD-45DA-B192-0866F5564BAA}" dt="2024-03-11T14:09:30.027" v="207" actId="255"/>
          <ac:spMkLst>
            <pc:docMk/>
            <pc:sldMk cId="2701863054" sldId="258"/>
            <ac:spMk id="4" creationId="{5663A501-2BCE-184A-B80B-67DCA5BBC0F0}"/>
          </ac:spMkLst>
        </pc:spChg>
        <pc:spChg chg="add del mod">
          <ac:chgData name="Anna Šebková" userId="ea3461ab-a478-4af8-bf50-15911bf55153" providerId="ADAL" clId="{D65811D9-9BAD-45DA-B192-0866F5564BAA}" dt="2024-03-11T14:12:20.263" v="214" actId="478"/>
          <ac:spMkLst>
            <pc:docMk/>
            <pc:sldMk cId="2701863054" sldId="258"/>
            <ac:spMk id="8" creationId="{C066BD48-850F-D627-5B48-7074CA737525}"/>
          </ac:spMkLst>
        </pc:spChg>
        <pc:spChg chg="mod ord">
          <ac:chgData name="Anna Šebková" userId="ea3461ab-a478-4af8-bf50-15911bf55153" providerId="ADAL" clId="{D65811D9-9BAD-45DA-B192-0866F5564BAA}" dt="2024-03-11T14:15:15.522" v="225" actId="255"/>
          <ac:spMkLst>
            <pc:docMk/>
            <pc:sldMk cId="2701863054" sldId="258"/>
            <ac:spMk id="9" creationId="{8FDB54AF-28F9-D80F-4D45-97515EC22248}"/>
          </ac:spMkLst>
        </pc:spChg>
        <pc:picChg chg="add del mod modCrop">
          <ac:chgData name="Anna Šebková" userId="ea3461ab-a478-4af8-bf50-15911bf55153" providerId="ADAL" clId="{D65811D9-9BAD-45DA-B192-0866F5564BAA}" dt="2024-03-11T14:12:53.240" v="215" actId="18131"/>
          <ac:picMkLst>
            <pc:docMk/>
            <pc:sldMk cId="2701863054" sldId="258"/>
            <ac:picMk id="6" creationId="{D44229E1-B9B8-1F8A-9640-608CA9C83878}"/>
          </ac:picMkLst>
        </pc:picChg>
        <pc:picChg chg="del mod ord">
          <ac:chgData name="Anna Šebková" userId="ea3461ab-a478-4af8-bf50-15911bf55153" providerId="ADAL" clId="{D65811D9-9BAD-45DA-B192-0866F5564BAA}" dt="2024-03-11T14:09:23.348" v="206" actId="478"/>
          <ac:picMkLst>
            <pc:docMk/>
            <pc:sldMk cId="2701863054" sldId="258"/>
            <ac:picMk id="24" creationId="{9CD8907C-249D-FA59-60AD-3E655C47CDE2}"/>
          </ac:picMkLst>
        </pc:picChg>
      </pc:sldChg>
      <pc:sldChg chg="modSp mod">
        <pc:chgData name="Anna Šebková" userId="ea3461ab-a478-4af8-bf50-15911bf55153" providerId="ADAL" clId="{D65811D9-9BAD-45DA-B192-0866F5564BAA}" dt="2024-03-11T14:14:37.286" v="223" actId="255"/>
        <pc:sldMkLst>
          <pc:docMk/>
          <pc:sldMk cId="4148833055" sldId="259"/>
        </pc:sldMkLst>
        <pc:spChg chg="mod">
          <ac:chgData name="Anna Šebková" userId="ea3461ab-a478-4af8-bf50-15911bf55153" providerId="ADAL" clId="{D65811D9-9BAD-45DA-B192-0866F5564BAA}" dt="2024-03-11T14:14:37.286" v="223" actId="255"/>
          <ac:spMkLst>
            <pc:docMk/>
            <pc:sldMk cId="4148833055" sldId="259"/>
            <ac:spMk id="9" creationId="{8FDB54AF-28F9-D80F-4D45-97515EC22248}"/>
          </ac:spMkLst>
        </pc:spChg>
      </pc:sldChg>
      <pc:sldChg chg="modSp mod">
        <pc:chgData name="Anna Šebková" userId="ea3461ab-a478-4af8-bf50-15911bf55153" providerId="ADAL" clId="{D65811D9-9BAD-45DA-B192-0866F5564BAA}" dt="2024-03-11T14:14:46.653" v="224" actId="255"/>
        <pc:sldMkLst>
          <pc:docMk/>
          <pc:sldMk cId="1666241749" sldId="260"/>
        </pc:sldMkLst>
        <pc:spChg chg="mod">
          <ac:chgData name="Anna Šebková" userId="ea3461ab-a478-4af8-bf50-15911bf55153" providerId="ADAL" clId="{D65811D9-9BAD-45DA-B192-0866F5564BAA}" dt="2024-03-11T14:14:46.653" v="224" actId="255"/>
          <ac:spMkLst>
            <pc:docMk/>
            <pc:sldMk cId="1666241749" sldId="260"/>
            <ac:spMk id="9" creationId="{8FDB54AF-28F9-D80F-4D45-97515EC22248}"/>
          </ac:spMkLst>
        </pc:spChg>
      </pc:sldChg>
      <pc:sldChg chg="modSp mod">
        <pc:chgData name="Anna Šebková" userId="ea3461ab-a478-4af8-bf50-15911bf55153" providerId="ADAL" clId="{D65811D9-9BAD-45DA-B192-0866F5564BAA}" dt="2024-03-11T14:15:59.609" v="227" actId="27636"/>
        <pc:sldMkLst>
          <pc:docMk/>
          <pc:sldMk cId="883728851" sldId="261"/>
        </pc:sldMkLst>
        <pc:spChg chg="mod">
          <ac:chgData name="Anna Šebková" userId="ea3461ab-a478-4af8-bf50-15911bf55153" providerId="ADAL" clId="{D65811D9-9BAD-45DA-B192-0866F5564BAA}" dt="2024-03-11T14:15:59.609" v="227" actId="27636"/>
          <ac:spMkLst>
            <pc:docMk/>
            <pc:sldMk cId="883728851" sldId="261"/>
            <ac:spMk id="19" creationId="{47415827-FB3C-A3F6-32F0-9796968EC82D}"/>
          </ac:spMkLst>
        </pc:spChg>
      </pc:sldChg>
      <pc:sldChg chg="modSp mod">
        <pc:chgData name="Anna Šebková" userId="ea3461ab-a478-4af8-bf50-15911bf55153" providerId="ADAL" clId="{D65811D9-9BAD-45DA-B192-0866F5564BAA}" dt="2024-03-11T14:17:20.356" v="234" actId="120"/>
        <pc:sldMkLst>
          <pc:docMk/>
          <pc:sldMk cId="2616354147" sldId="262"/>
        </pc:sldMkLst>
        <pc:spChg chg="mod">
          <ac:chgData name="Anna Šebková" userId="ea3461ab-a478-4af8-bf50-15911bf55153" providerId="ADAL" clId="{D65811D9-9BAD-45DA-B192-0866F5564BAA}" dt="2024-03-11T14:17:20.356" v="234" actId="120"/>
          <ac:spMkLst>
            <pc:docMk/>
            <pc:sldMk cId="2616354147" sldId="262"/>
            <ac:spMk id="5" creationId="{4CF44C12-CD46-23E5-F9DC-B2211C2072B1}"/>
          </ac:spMkLst>
        </pc:spChg>
      </pc:sldChg>
      <pc:sldChg chg="modSp mod">
        <pc:chgData name="Anna Šebková" userId="ea3461ab-a478-4af8-bf50-15911bf55153" providerId="ADAL" clId="{D65811D9-9BAD-45DA-B192-0866F5564BAA}" dt="2024-03-11T14:17:28.695" v="235" actId="120"/>
        <pc:sldMkLst>
          <pc:docMk/>
          <pc:sldMk cId="1540962074" sldId="263"/>
        </pc:sldMkLst>
        <pc:spChg chg="mod">
          <ac:chgData name="Anna Šebková" userId="ea3461ab-a478-4af8-bf50-15911bf55153" providerId="ADAL" clId="{D65811D9-9BAD-45DA-B192-0866F5564BAA}" dt="2024-03-11T14:17:28.695" v="235" actId="120"/>
          <ac:spMkLst>
            <pc:docMk/>
            <pc:sldMk cId="1540962074" sldId="263"/>
            <ac:spMk id="5" creationId="{647B61BD-E9BD-C1DD-608B-44620FDDE076}"/>
          </ac:spMkLst>
        </pc:spChg>
      </pc:sldChg>
      <pc:sldChg chg="modSp mod">
        <pc:chgData name="Anna Šebková" userId="ea3461ab-a478-4af8-bf50-15911bf55153" providerId="ADAL" clId="{D65811D9-9BAD-45DA-B192-0866F5564BAA}" dt="2024-03-11T14:19:09.098" v="245" actId="113"/>
        <pc:sldMkLst>
          <pc:docMk/>
          <pc:sldMk cId="1960776058" sldId="266"/>
        </pc:sldMkLst>
        <pc:spChg chg="mod">
          <ac:chgData name="Anna Šebková" userId="ea3461ab-a478-4af8-bf50-15911bf55153" providerId="ADAL" clId="{D65811D9-9BAD-45DA-B192-0866F5564BAA}" dt="2024-03-11T14:19:09.098" v="245" actId="113"/>
          <ac:spMkLst>
            <pc:docMk/>
            <pc:sldMk cId="1960776058" sldId="266"/>
            <ac:spMk id="2" creationId="{CF7521EF-5588-49DB-8468-1E1867A2FD5E}"/>
          </ac:spMkLst>
        </pc:spChg>
        <pc:spChg chg="mod">
          <ac:chgData name="Anna Šebková" userId="ea3461ab-a478-4af8-bf50-15911bf55153" providerId="ADAL" clId="{D65811D9-9BAD-45DA-B192-0866F5564BAA}" dt="2024-03-11T14:18:13.944" v="238" actId="120"/>
          <ac:spMkLst>
            <pc:docMk/>
            <pc:sldMk cId="1960776058" sldId="266"/>
            <ac:spMk id="9" creationId="{42FF4D57-769A-EF2E-7C26-04010A3F13A4}"/>
          </ac:spMkLst>
        </pc:spChg>
      </pc:sldChg>
      <pc:sldChg chg="modSp mod">
        <pc:chgData name="Anna Šebková" userId="ea3461ab-a478-4af8-bf50-15911bf55153" providerId="ADAL" clId="{D65811D9-9BAD-45DA-B192-0866F5564BAA}" dt="2024-03-11T14:16:41.633" v="228" actId="20577"/>
        <pc:sldMkLst>
          <pc:docMk/>
          <pc:sldMk cId="4257992659" sldId="326"/>
        </pc:sldMkLst>
        <pc:spChg chg="mod">
          <ac:chgData name="Anna Šebková" userId="ea3461ab-a478-4af8-bf50-15911bf55153" providerId="ADAL" clId="{D65811D9-9BAD-45DA-B192-0866F5564BAA}" dt="2024-03-11T14:16:41.633" v="228" actId="20577"/>
          <ac:spMkLst>
            <pc:docMk/>
            <pc:sldMk cId="4257992659" sldId="326"/>
            <ac:spMk id="3" creationId="{787E12AD-13EA-0D3E-949A-B3EC77F7657B}"/>
          </ac:spMkLst>
        </pc:spChg>
      </pc:sldChg>
      <pc:sldChg chg="modSp mod">
        <pc:chgData name="Anna Šebková" userId="ea3461ab-a478-4af8-bf50-15911bf55153" providerId="ADAL" clId="{D65811D9-9BAD-45DA-B192-0866F5564BAA}" dt="2024-03-12T18:34:39.036" v="381" actId="1076"/>
        <pc:sldMkLst>
          <pc:docMk/>
          <pc:sldMk cId="1577218472" sldId="327"/>
        </pc:sldMkLst>
        <pc:spChg chg="mod">
          <ac:chgData name="Anna Šebková" userId="ea3461ab-a478-4af8-bf50-15911bf55153" providerId="ADAL" clId="{D65811D9-9BAD-45DA-B192-0866F5564BAA}" dt="2024-03-11T13:50:19.542" v="46" actId="120"/>
          <ac:spMkLst>
            <pc:docMk/>
            <pc:sldMk cId="1577218472" sldId="327"/>
            <ac:spMk id="5" creationId="{B73E8F9A-CDAD-F676-8D1C-9098EAB8219D}"/>
          </ac:spMkLst>
        </pc:spChg>
        <pc:spChg chg="mod">
          <ac:chgData name="Anna Šebková" userId="ea3461ab-a478-4af8-bf50-15911bf55153" providerId="ADAL" clId="{D65811D9-9BAD-45DA-B192-0866F5564BAA}" dt="2024-03-11T14:17:51.027" v="237" actId="20578"/>
          <ac:spMkLst>
            <pc:docMk/>
            <pc:sldMk cId="1577218472" sldId="327"/>
            <ac:spMk id="11" creationId="{04AFD576-39E9-700F-1CBC-E88615C6D0C3}"/>
          </ac:spMkLst>
        </pc:spChg>
        <pc:picChg chg="mod">
          <ac:chgData name="Anna Šebková" userId="ea3461ab-a478-4af8-bf50-15911bf55153" providerId="ADAL" clId="{D65811D9-9BAD-45DA-B192-0866F5564BAA}" dt="2024-03-12T18:34:39.036" v="381" actId="1076"/>
          <ac:picMkLst>
            <pc:docMk/>
            <pc:sldMk cId="1577218472" sldId="327"/>
            <ac:picMk id="1026" creationId="{4D046DCC-D507-9689-FF4D-825350135ECA}"/>
          </ac:picMkLst>
        </pc:picChg>
      </pc:sldChg>
      <pc:sldChg chg="modSp mod">
        <pc:chgData name="Anna Šebková" userId="ea3461ab-a478-4af8-bf50-15911bf55153" providerId="ADAL" clId="{D65811D9-9BAD-45DA-B192-0866F5564BAA}" dt="2024-03-11T13:51:05.505" v="51" actId="120"/>
        <pc:sldMkLst>
          <pc:docMk/>
          <pc:sldMk cId="1157996331" sldId="328"/>
        </pc:sldMkLst>
        <pc:spChg chg="mod">
          <ac:chgData name="Anna Šebková" userId="ea3461ab-a478-4af8-bf50-15911bf55153" providerId="ADAL" clId="{D65811D9-9BAD-45DA-B192-0866F5564BAA}" dt="2024-03-11T13:51:05.505" v="51" actId="120"/>
          <ac:spMkLst>
            <pc:docMk/>
            <pc:sldMk cId="1157996331" sldId="328"/>
            <ac:spMk id="3" creationId="{A0A9C237-D90E-FDA9-87DA-0453FFF8F2F0}"/>
          </ac:spMkLst>
        </pc:spChg>
      </pc:sldChg>
      <pc:sldChg chg="modSp mod">
        <pc:chgData name="Anna Šebková" userId="ea3461ab-a478-4af8-bf50-15911bf55153" providerId="ADAL" clId="{D65811D9-9BAD-45DA-B192-0866F5564BAA}" dt="2024-03-11T14:17:12.854" v="233" actId="20577"/>
        <pc:sldMkLst>
          <pc:docMk/>
          <pc:sldMk cId="2530890246" sldId="329"/>
        </pc:sldMkLst>
        <pc:spChg chg="mod">
          <ac:chgData name="Anna Šebková" userId="ea3461ab-a478-4af8-bf50-15911bf55153" providerId="ADAL" clId="{D65811D9-9BAD-45DA-B192-0866F5564BAA}" dt="2024-03-11T14:17:12.854" v="233" actId="20577"/>
          <ac:spMkLst>
            <pc:docMk/>
            <pc:sldMk cId="2530890246" sldId="329"/>
            <ac:spMk id="3" creationId="{FD43D722-8F7B-4262-17F9-68676C64FD69}"/>
          </ac:spMkLst>
        </pc:spChg>
      </pc:sldChg>
      <pc:sldChg chg="modSp mod">
        <pc:chgData name="Anna Šebková" userId="ea3461ab-a478-4af8-bf50-15911bf55153" providerId="ADAL" clId="{D65811D9-9BAD-45DA-B192-0866F5564BAA}" dt="2024-03-11T13:51:45.532" v="63" actId="403"/>
        <pc:sldMkLst>
          <pc:docMk/>
          <pc:sldMk cId="1690548745" sldId="330"/>
        </pc:sldMkLst>
        <pc:spChg chg="mod">
          <ac:chgData name="Anna Šebková" userId="ea3461ab-a478-4af8-bf50-15911bf55153" providerId="ADAL" clId="{D65811D9-9BAD-45DA-B192-0866F5564BAA}" dt="2024-03-11T13:51:45.532" v="63" actId="403"/>
          <ac:spMkLst>
            <pc:docMk/>
            <pc:sldMk cId="1690548745" sldId="330"/>
            <ac:spMk id="4" creationId="{F374708E-C417-4D28-4C9C-C1115584A7FC}"/>
          </ac:spMkLst>
        </pc:spChg>
      </pc:sldChg>
      <pc:sldChg chg="modSp mod">
        <pc:chgData name="Anna Šebková" userId="ea3461ab-a478-4af8-bf50-15911bf55153" providerId="ADAL" clId="{D65811D9-9BAD-45DA-B192-0866F5564BAA}" dt="2024-03-11T14:08:06.075" v="190" actId="1076"/>
        <pc:sldMkLst>
          <pc:docMk/>
          <pc:sldMk cId="1858533983" sldId="331"/>
        </pc:sldMkLst>
        <pc:spChg chg="mod">
          <ac:chgData name="Anna Šebková" userId="ea3461ab-a478-4af8-bf50-15911bf55153" providerId="ADAL" clId="{D65811D9-9BAD-45DA-B192-0866F5564BAA}" dt="2024-03-11T14:07:56.246" v="188"/>
          <ac:spMkLst>
            <pc:docMk/>
            <pc:sldMk cId="1858533983" sldId="331"/>
            <ac:spMk id="2" creationId="{DD49D9D1-1157-EC93-5670-AEA5A9EE0B28}"/>
          </ac:spMkLst>
        </pc:spChg>
        <pc:picChg chg="mod">
          <ac:chgData name="Anna Šebková" userId="ea3461ab-a478-4af8-bf50-15911bf55153" providerId="ADAL" clId="{D65811D9-9BAD-45DA-B192-0866F5564BAA}" dt="2024-03-11T14:08:06.075" v="190" actId="1076"/>
          <ac:picMkLst>
            <pc:docMk/>
            <pc:sldMk cId="1858533983" sldId="331"/>
            <ac:picMk id="10" creationId="{7CC8AD45-1E53-D2C6-AAC2-713D42F7E53E}"/>
          </ac:picMkLst>
        </pc:picChg>
      </pc:sldChg>
      <pc:sldChg chg="modSp mod">
        <pc:chgData name="Anna Šebková" userId="ea3461ab-a478-4af8-bf50-15911bf55153" providerId="ADAL" clId="{D65811D9-9BAD-45DA-B192-0866F5564BAA}" dt="2024-03-11T13:52:21.177" v="69" actId="20577"/>
        <pc:sldMkLst>
          <pc:docMk/>
          <pc:sldMk cId="1311372884" sldId="335"/>
        </pc:sldMkLst>
        <pc:spChg chg="mod">
          <ac:chgData name="Anna Šebková" userId="ea3461ab-a478-4af8-bf50-15911bf55153" providerId="ADAL" clId="{D65811D9-9BAD-45DA-B192-0866F5564BAA}" dt="2024-03-11T13:52:21.177" v="69" actId="20577"/>
          <ac:spMkLst>
            <pc:docMk/>
            <pc:sldMk cId="1311372884" sldId="335"/>
            <ac:spMk id="3" creationId="{DF5CEE9E-8D14-6CBA-4A61-576C3577E26E}"/>
          </ac:spMkLst>
        </pc:spChg>
        <pc:spChg chg="mod">
          <ac:chgData name="Anna Šebková" userId="ea3461ab-a478-4af8-bf50-15911bf55153" providerId="ADAL" clId="{D65811D9-9BAD-45DA-B192-0866F5564BAA}" dt="2024-03-11T13:52:16.932" v="65" actId="2711"/>
          <ac:spMkLst>
            <pc:docMk/>
            <pc:sldMk cId="1311372884" sldId="335"/>
            <ac:spMk id="7" creationId="{DF8A8D5A-1BBE-DF8B-A2D0-493D58A812CB}"/>
          </ac:spMkLst>
        </pc:spChg>
      </pc:sldChg>
      <pc:sldChg chg="addSp delSp modSp del mod modClrScheme chgLayout">
        <pc:chgData name="Anna Šebková" userId="ea3461ab-a478-4af8-bf50-15911bf55153" providerId="ADAL" clId="{D65811D9-9BAD-45DA-B192-0866F5564BAA}" dt="2024-03-11T14:02:11.983" v="127" actId="47"/>
        <pc:sldMkLst>
          <pc:docMk/>
          <pc:sldMk cId="3168257137" sldId="338"/>
        </pc:sldMkLst>
        <pc:spChg chg="add mod ord">
          <ac:chgData name="Anna Šebková" userId="ea3461ab-a478-4af8-bf50-15911bf55153" providerId="ADAL" clId="{D65811D9-9BAD-45DA-B192-0866F5564BAA}" dt="2024-03-11T14:01:27.059" v="120" actId="27636"/>
          <ac:spMkLst>
            <pc:docMk/>
            <pc:sldMk cId="3168257137" sldId="338"/>
            <ac:spMk id="2" creationId="{36FFDA9D-3D66-8B90-AAC7-78BC6069C181}"/>
          </ac:spMkLst>
        </pc:spChg>
        <pc:spChg chg="mod ord">
          <ac:chgData name="Anna Šebková" userId="ea3461ab-a478-4af8-bf50-15911bf55153" providerId="ADAL" clId="{D65811D9-9BAD-45DA-B192-0866F5564BAA}" dt="2024-03-11T13:59:53.422" v="103" actId="700"/>
          <ac:spMkLst>
            <pc:docMk/>
            <pc:sldMk cId="3168257137" sldId="338"/>
            <ac:spMk id="4" creationId="{81E742DB-F4A6-BD17-0482-51EA7542B55B}"/>
          </ac:spMkLst>
        </pc:spChg>
        <pc:spChg chg="del mod ord">
          <ac:chgData name="Anna Šebková" userId="ea3461ab-a478-4af8-bf50-15911bf55153" providerId="ADAL" clId="{D65811D9-9BAD-45DA-B192-0866F5564BAA}" dt="2024-03-11T13:56:52.186" v="96" actId="478"/>
          <ac:spMkLst>
            <pc:docMk/>
            <pc:sldMk cId="3168257137" sldId="338"/>
            <ac:spMk id="9" creationId="{43990F80-2401-91DE-8B2E-52C5892BE16B}"/>
          </ac:spMkLst>
        </pc:spChg>
        <pc:spChg chg="del">
          <ac:chgData name="Anna Šebková" userId="ea3461ab-a478-4af8-bf50-15911bf55153" providerId="ADAL" clId="{D65811D9-9BAD-45DA-B192-0866F5564BAA}" dt="2024-03-11T13:53:38.209" v="71" actId="478"/>
          <ac:spMkLst>
            <pc:docMk/>
            <pc:sldMk cId="3168257137" sldId="338"/>
            <ac:spMk id="11" creationId="{FB150D97-BD55-0351-4389-14BBB655B5CC}"/>
          </ac:spMkLst>
        </pc:spChg>
        <pc:picChg chg="mod ord modCrop">
          <ac:chgData name="Anna Šebková" userId="ea3461ab-a478-4af8-bf50-15911bf55153" providerId="ADAL" clId="{D65811D9-9BAD-45DA-B192-0866F5564BAA}" dt="2024-03-11T14:00:01.269" v="106" actId="14100"/>
          <ac:picMkLst>
            <pc:docMk/>
            <pc:sldMk cId="3168257137" sldId="338"/>
            <ac:picMk id="3" creationId="{84267B6E-2C1F-E5BF-63AD-9B748B026621}"/>
          </ac:picMkLst>
        </pc:picChg>
      </pc:sldChg>
      <pc:sldChg chg="modSp mod">
        <pc:chgData name="Anna Šebková" userId="ea3461ab-a478-4af8-bf50-15911bf55153" providerId="ADAL" clId="{D65811D9-9BAD-45DA-B192-0866F5564BAA}" dt="2024-03-11T14:19:51.101" v="250" actId="20577"/>
        <pc:sldMkLst>
          <pc:docMk/>
          <pc:sldMk cId="3891359404" sldId="340"/>
        </pc:sldMkLst>
        <pc:spChg chg="mod">
          <ac:chgData name="Anna Šebková" userId="ea3461ab-a478-4af8-bf50-15911bf55153" providerId="ADAL" clId="{D65811D9-9BAD-45DA-B192-0866F5564BAA}" dt="2024-03-11T14:19:51.101" v="250" actId="20577"/>
          <ac:spMkLst>
            <pc:docMk/>
            <pc:sldMk cId="3891359404" sldId="340"/>
            <ac:spMk id="2" creationId="{AF84A674-7EC1-FAA4-22DB-4676EF367281}"/>
          </ac:spMkLst>
        </pc:spChg>
      </pc:sldChg>
      <pc:sldChg chg="delSp modSp mod">
        <pc:chgData name="Anna Šebková" userId="ea3461ab-a478-4af8-bf50-15911bf55153" providerId="ADAL" clId="{D65811D9-9BAD-45DA-B192-0866F5564BAA}" dt="2024-03-11T14:21:41.130" v="262" actId="20577"/>
        <pc:sldMkLst>
          <pc:docMk/>
          <pc:sldMk cId="2100763326" sldId="341"/>
        </pc:sldMkLst>
        <pc:spChg chg="del">
          <ac:chgData name="Anna Šebková" userId="ea3461ab-a478-4af8-bf50-15911bf55153" providerId="ADAL" clId="{D65811D9-9BAD-45DA-B192-0866F5564BAA}" dt="2024-03-11T14:20:06.887" v="251" actId="478"/>
          <ac:spMkLst>
            <pc:docMk/>
            <pc:sldMk cId="2100763326" sldId="341"/>
            <ac:spMk id="3" creationId="{82DFB6F5-5A93-6FD7-FB75-50F309AA79EC}"/>
          </ac:spMkLst>
        </pc:spChg>
        <pc:spChg chg="mod">
          <ac:chgData name="Anna Šebková" userId="ea3461ab-a478-4af8-bf50-15911bf55153" providerId="ADAL" clId="{D65811D9-9BAD-45DA-B192-0866F5564BAA}" dt="2024-03-11T14:21:41.130" v="262" actId="20577"/>
          <ac:spMkLst>
            <pc:docMk/>
            <pc:sldMk cId="2100763326" sldId="341"/>
            <ac:spMk id="4" creationId="{E03C6027-15A6-8D1C-AC6E-A528BB3DC154}"/>
          </ac:spMkLst>
        </pc:spChg>
      </pc:sldChg>
      <pc:sldChg chg="modSp mod">
        <pc:chgData name="Anna Šebková" userId="ea3461ab-a478-4af8-bf50-15911bf55153" providerId="ADAL" clId="{D65811D9-9BAD-45DA-B192-0866F5564BAA}" dt="2024-03-11T14:22:12.671" v="264" actId="20577"/>
        <pc:sldMkLst>
          <pc:docMk/>
          <pc:sldMk cId="1636833318" sldId="342"/>
        </pc:sldMkLst>
        <pc:spChg chg="mod">
          <ac:chgData name="Anna Šebková" userId="ea3461ab-a478-4af8-bf50-15911bf55153" providerId="ADAL" clId="{D65811D9-9BAD-45DA-B192-0866F5564BAA}" dt="2024-03-11T14:22:12.671" v="264" actId="20577"/>
          <ac:spMkLst>
            <pc:docMk/>
            <pc:sldMk cId="1636833318" sldId="342"/>
            <ac:spMk id="4" creationId="{E03C6027-15A6-8D1C-AC6E-A528BB3DC154}"/>
          </ac:spMkLst>
        </pc:spChg>
      </pc:sldChg>
      <pc:sldChg chg="modSp mod">
        <pc:chgData name="Anna Šebková" userId="ea3461ab-a478-4af8-bf50-15911bf55153" providerId="ADAL" clId="{D65811D9-9BAD-45DA-B192-0866F5564BAA}" dt="2024-03-11T14:20:40.705" v="257" actId="20577"/>
        <pc:sldMkLst>
          <pc:docMk/>
          <pc:sldMk cId="1514107978" sldId="343"/>
        </pc:sldMkLst>
        <pc:spChg chg="mod">
          <ac:chgData name="Anna Šebková" userId="ea3461ab-a478-4af8-bf50-15911bf55153" providerId="ADAL" clId="{D65811D9-9BAD-45DA-B192-0866F5564BAA}" dt="2024-03-11T14:20:40.705" v="257" actId="20577"/>
          <ac:spMkLst>
            <pc:docMk/>
            <pc:sldMk cId="1514107978" sldId="343"/>
            <ac:spMk id="2" creationId="{4D9491DF-9C93-F220-F742-D1F5ADF212E4}"/>
          </ac:spMkLst>
        </pc:spChg>
        <pc:spChg chg="mod">
          <ac:chgData name="Anna Šebková" userId="ea3461ab-a478-4af8-bf50-15911bf55153" providerId="ADAL" clId="{D65811D9-9BAD-45DA-B192-0866F5564BAA}" dt="2024-03-11T14:20:21.794" v="252" actId="20577"/>
          <ac:spMkLst>
            <pc:docMk/>
            <pc:sldMk cId="1514107978" sldId="343"/>
            <ac:spMk id="3" creationId="{27C8B7B7-7A82-978C-32BE-1B440DFAF119}"/>
          </ac:spMkLst>
        </pc:spChg>
      </pc:sldChg>
      <pc:sldChg chg="modSp mod">
        <pc:chgData name="Anna Šebková" userId="ea3461ab-a478-4af8-bf50-15911bf55153" providerId="ADAL" clId="{D65811D9-9BAD-45DA-B192-0866F5564BAA}" dt="2024-03-11T14:23:31.589" v="275" actId="20577"/>
        <pc:sldMkLst>
          <pc:docMk/>
          <pc:sldMk cId="3774480239" sldId="344"/>
        </pc:sldMkLst>
        <pc:spChg chg="mod">
          <ac:chgData name="Anna Šebková" userId="ea3461ab-a478-4af8-bf50-15911bf55153" providerId="ADAL" clId="{D65811D9-9BAD-45DA-B192-0866F5564BAA}" dt="2024-03-11T14:23:31.589" v="275" actId="20577"/>
          <ac:spMkLst>
            <pc:docMk/>
            <pc:sldMk cId="3774480239" sldId="344"/>
            <ac:spMk id="5" creationId="{05311E59-85CF-C6DC-6408-9A15E031B10C}"/>
          </ac:spMkLst>
        </pc:spChg>
      </pc:sldChg>
      <pc:sldChg chg="modSp mod">
        <pc:chgData name="Anna Šebková" userId="ea3461ab-a478-4af8-bf50-15911bf55153" providerId="ADAL" clId="{D65811D9-9BAD-45DA-B192-0866F5564BAA}" dt="2024-03-11T14:24:11.414" v="285" actId="20577"/>
        <pc:sldMkLst>
          <pc:docMk/>
          <pc:sldMk cId="53806021" sldId="345"/>
        </pc:sldMkLst>
        <pc:spChg chg="mod">
          <ac:chgData name="Anna Šebková" userId="ea3461ab-a478-4af8-bf50-15911bf55153" providerId="ADAL" clId="{D65811D9-9BAD-45DA-B192-0866F5564BAA}" dt="2024-03-11T14:24:11.414" v="285" actId="20577"/>
          <ac:spMkLst>
            <pc:docMk/>
            <pc:sldMk cId="53806021" sldId="345"/>
            <ac:spMk id="5" creationId="{05311E59-85CF-C6DC-6408-9A15E031B10C}"/>
          </ac:spMkLst>
        </pc:spChg>
        <pc:picChg chg="mod">
          <ac:chgData name="Anna Šebková" userId="ea3461ab-a478-4af8-bf50-15911bf55153" providerId="ADAL" clId="{D65811D9-9BAD-45DA-B192-0866F5564BAA}" dt="2024-03-11T14:07:12.453" v="181" actId="1035"/>
          <ac:picMkLst>
            <pc:docMk/>
            <pc:sldMk cId="53806021" sldId="345"/>
            <ac:picMk id="10" creationId="{00000000-0000-0000-0000-000000000000}"/>
          </ac:picMkLst>
        </pc:picChg>
      </pc:sldChg>
      <pc:sldChg chg="addSp delSp modSp new mod modClrScheme chgLayout">
        <pc:chgData name="Anna Šebková" userId="ea3461ab-a478-4af8-bf50-15911bf55153" providerId="ADAL" clId="{D65811D9-9BAD-45DA-B192-0866F5564BAA}" dt="2024-03-11T14:29:05.354" v="380" actId="20577"/>
        <pc:sldMkLst>
          <pc:docMk/>
          <pc:sldMk cId="2479315590" sldId="347"/>
        </pc:sldMkLst>
        <pc:spChg chg="del mod ord">
          <ac:chgData name="Anna Šebková" userId="ea3461ab-a478-4af8-bf50-15911bf55153" providerId="ADAL" clId="{D65811D9-9BAD-45DA-B192-0866F5564BAA}" dt="2024-03-11T13:58:43.762" v="101" actId="700"/>
          <ac:spMkLst>
            <pc:docMk/>
            <pc:sldMk cId="2479315590" sldId="347"/>
            <ac:spMk id="2" creationId="{F03A8B50-123B-923C-0590-D3D9FEA4B8D1}"/>
          </ac:spMkLst>
        </pc:spChg>
        <pc:spChg chg="del">
          <ac:chgData name="Anna Šebková" userId="ea3461ab-a478-4af8-bf50-15911bf55153" providerId="ADAL" clId="{D65811D9-9BAD-45DA-B192-0866F5564BAA}" dt="2024-03-11T13:58:43.762" v="101" actId="700"/>
          <ac:spMkLst>
            <pc:docMk/>
            <pc:sldMk cId="2479315590" sldId="347"/>
            <ac:spMk id="3" creationId="{4E9C3336-7650-971A-3D3F-89A14DD801D6}"/>
          </ac:spMkLst>
        </pc:spChg>
        <pc:spChg chg="del">
          <ac:chgData name="Anna Šebková" userId="ea3461ab-a478-4af8-bf50-15911bf55153" providerId="ADAL" clId="{D65811D9-9BAD-45DA-B192-0866F5564BAA}" dt="2024-03-11T13:58:43.762" v="101" actId="700"/>
          <ac:spMkLst>
            <pc:docMk/>
            <pc:sldMk cId="2479315590" sldId="347"/>
            <ac:spMk id="4" creationId="{29770B79-A274-348D-3A21-BB3AFF3007A0}"/>
          </ac:spMkLst>
        </pc:spChg>
        <pc:spChg chg="del">
          <ac:chgData name="Anna Šebková" userId="ea3461ab-a478-4af8-bf50-15911bf55153" providerId="ADAL" clId="{D65811D9-9BAD-45DA-B192-0866F5564BAA}" dt="2024-03-11T13:58:43.762" v="101" actId="700"/>
          <ac:spMkLst>
            <pc:docMk/>
            <pc:sldMk cId="2479315590" sldId="347"/>
            <ac:spMk id="5" creationId="{850EE64E-C555-4487-AA90-5E69AE071754}"/>
          </ac:spMkLst>
        </pc:spChg>
        <pc:spChg chg="del">
          <ac:chgData name="Anna Šebková" userId="ea3461ab-a478-4af8-bf50-15911bf55153" providerId="ADAL" clId="{D65811D9-9BAD-45DA-B192-0866F5564BAA}" dt="2024-03-11T13:58:43.762" v="101" actId="700"/>
          <ac:spMkLst>
            <pc:docMk/>
            <pc:sldMk cId="2479315590" sldId="347"/>
            <ac:spMk id="6" creationId="{9E8893BC-617D-5B59-2D1D-74843C684CEC}"/>
          </ac:spMkLst>
        </pc:spChg>
        <pc:spChg chg="del">
          <ac:chgData name="Anna Šebková" userId="ea3461ab-a478-4af8-bf50-15911bf55153" providerId="ADAL" clId="{D65811D9-9BAD-45DA-B192-0866F5564BAA}" dt="2024-03-11T13:58:43.762" v="101" actId="700"/>
          <ac:spMkLst>
            <pc:docMk/>
            <pc:sldMk cId="2479315590" sldId="347"/>
            <ac:spMk id="7" creationId="{B94C193A-7A6D-C047-EBC1-5BA4AD27DAE6}"/>
          </ac:spMkLst>
        </pc:spChg>
        <pc:spChg chg="del">
          <ac:chgData name="Anna Šebková" userId="ea3461ab-a478-4af8-bf50-15911bf55153" providerId="ADAL" clId="{D65811D9-9BAD-45DA-B192-0866F5564BAA}" dt="2024-03-11T13:58:43.762" v="101" actId="700"/>
          <ac:spMkLst>
            <pc:docMk/>
            <pc:sldMk cId="2479315590" sldId="347"/>
            <ac:spMk id="8" creationId="{62AB9C8F-C1E2-8AAF-A7A1-00166C189CCC}"/>
          </ac:spMkLst>
        </pc:spChg>
        <pc:spChg chg="del">
          <ac:chgData name="Anna Šebková" userId="ea3461ab-a478-4af8-bf50-15911bf55153" providerId="ADAL" clId="{D65811D9-9BAD-45DA-B192-0866F5564BAA}" dt="2024-03-11T13:58:43.762" v="101" actId="700"/>
          <ac:spMkLst>
            <pc:docMk/>
            <pc:sldMk cId="2479315590" sldId="347"/>
            <ac:spMk id="9" creationId="{9040DCAB-0106-6D8C-FE45-6F0F2309A5AB}"/>
          </ac:spMkLst>
        </pc:spChg>
        <pc:spChg chg="del">
          <ac:chgData name="Anna Šebková" userId="ea3461ab-a478-4af8-bf50-15911bf55153" providerId="ADAL" clId="{D65811D9-9BAD-45DA-B192-0866F5564BAA}" dt="2024-03-11T13:58:43.762" v="101" actId="700"/>
          <ac:spMkLst>
            <pc:docMk/>
            <pc:sldMk cId="2479315590" sldId="347"/>
            <ac:spMk id="10" creationId="{DC6704F2-210A-0C84-72F9-3609CA3C96B3}"/>
          </ac:spMkLst>
        </pc:spChg>
        <pc:spChg chg="add mod ord">
          <ac:chgData name="Anna Šebková" userId="ea3461ab-a478-4af8-bf50-15911bf55153" providerId="ADAL" clId="{D65811D9-9BAD-45DA-B192-0866F5564BAA}" dt="2024-03-11T14:04:57.847" v="143" actId="700"/>
          <ac:spMkLst>
            <pc:docMk/>
            <pc:sldMk cId="2479315590" sldId="347"/>
            <ac:spMk id="11" creationId="{50B9FFB0-4E60-0D8E-1478-444E662717FB}"/>
          </ac:spMkLst>
        </pc:spChg>
        <pc:spChg chg="add del mod ord">
          <ac:chgData name="Anna Šebková" userId="ea3461ab-a478-4af8-bf50-15911bf55153" providerId="ADAL" clId="{D65811D9-9BAD-45DA-B192-0866F5564BAA}" dt="2024-03-11T14:01:18.358" v="118" actId="26606"/>
          <ac:spMkLst>
            <pc:docMk/>
            <pc:sldMk cId="2479315590" sldId="347"/>
            <ac:spMk id="12" creationId="{EDB0A1D7-6247-F91C-1B29-C4767D206304}"/>
          </ac:spMkLst>
        </pc:spChg>
        <pc:spChg chg="add del mod ord">
          <ac:chgData name="Anna Šebková" userId="ea3461ab-a478-4af8-bf50-15911bf55153" providerId="ADAL" clId="{D65811D9-9BAD-45DA-B192-0866F5564BAA}" dt="2024-03-11T14:01:18.358" v="118" actId="26606"/>
          <ac:spMkLst>
            <pc:docMk/>
            <pc:sldMk cId="2479315590" sldId="347"/>
            <ac:spMk id="13" creationId="{C2391DB3-83EF-8502-7071-C07291C67CE9}"/>
          </ac:spMkLst>
        </pc:spChg>
        <pc:spChg chg="add del mod ord">
          <ac:chgData name="Anna Šebková" userId="ea3461ab-a478-4af8-bf50-15911bf55153" providerId="ADAL" clId="{D65811D9-9BAD-45DA-B192-0866F5564BAA}" dt="2024-03-11T14:04:57.847" v="143" actId="700"/>
          <ac:spMkLst>
            <pc:docMk/>
            <pc:sldMk cId="2479315590" sldId="347"/>
            <ac:spMk id="16" creationId="{BFCF7026-38B3-7862-C4D0-FE4235706DD3}"/>
          </ac:spMkLst>
        </pc:spChg>
        <pc:spChg chg="add mod ord">
          <ac:chgData name="Anna Šebková" userId="ea3461ab-a478-4af8-bf50-15911bf55153" providerId="ADAL" clId="{D65811D9-9BAD-45DA-B192-0866F5564BAA}" dt="2024-03-11T14:29:05.354" v="380" actId="20577"/>
          <ac:spMkLst>
            <pc:docMk/>
            <pc:sldMk cId="2479315590" sldId="347"/>
            <ac:spMk id="19" creationId="{3E69B2F7-64D5-9C13-051B-0251AECD2200}"/>
          </ac:spMkLst>
        </pc:spChg>
        <pc:picChg chg="add mod">
          <ac:chgData name="Anna Šebková" userId="ea3461ab-a478-4af8-bf50-15911bf55153" providerId="ADAL" clId="{D65811D9-9BAD-45DA-B192-0866F5564BAA}" dt="2024-03-11T14:01:18.358" v="118" actId="26606"/>
          <ac:picMkLst>
            <pc:docMk/>
            <pc:sldMk cId="2479315590" sldId="347"/>
            <ac:picMk id="14" creationId="{BA4FCF86-A72B-E629-F847-D9C84E56D576}"/>
          </ac:picMkLst>
        </pc:picChg>
        <pc:picChg chg="add mod">
          <ac:chgData name="Anna Šebková" userId="ea3461ab-a478-4af8-bf50-15911bf55153" providerId="ADAL" clId="{D65811D9-9BAD-45DA-B192-0866F5564BAA}" dt="2024-03-11T14:02:46.818" v="135"/>
          <ac:picMkLst>
            <pc:docMk/>
            <pc:sldMk cId="2479315590" sldId="347"/>
            <ac:picMk id="15" creationId="{29BD2AC7-2CDE-406E-7B30-AC09F88085DB}"/>
          </ac:picMkLst>
        </pc:picChg>
      </pc:sldChg>
      <pc:sldChg chg="addSp delSp modSp new mod modClrScheme chgLayout">
        <pc:chgData name="Anna Šebková" userId="ea3461ab-a478-4af8-bf50-15911bf55153" providerId="ADAL" clId="{D65811D9-9BAD-45DA-B192-0866F5564BAA}" dt="2024-03-11T14:26:38.818" v="377" actId="20577"/>
        <pc:sldMkLst>
          <pc:docMk/>
          <pc:sldMk cId="2380191973" sldId="348"/>
        </pc:sldMkLst>
        <pc:spChg chg="del mod ord">
          <ac:chgData name="Anna Šebková" userId="ea3461ab-a478-4af8-bf50-15911bf55153" providerId="ADAL" clId="{D65811D9-9BAD-45DA-B192-0866F5564BAA}" dt="2024-03-11T14:24:23.477" v="287" actId="700"/>
          <ac:spMkLst>
            <pc:docMk/>
            <pc:sldMk cId="2380191973" sldId="348"/>
            <ac:spMk id="2" creationId="{6A9E83DC-2C36-D55D-DC9B-045ADBC38233}"/>
          </ac:spMkLst>
        </pc:spChg>
        <pc:spChg chg="add mod ord">
          <ac:chgData name="Anna Šebková" userId="ea3461ab-a478-4af8-bf50-15911bf55153" providerId="ADAL" clId="{D65811D9-9BAD-45DA-B192-0866F5564BAA}" dt="2024-03-11T14:25:19.605" v="370" actId="20577"/>
          <ac:spMkLst>
            <pc:docMk/>
            <pc:sldMk cId="2380191973" sldId="348"/>
            <ac:spMk id="3" creationId="{5689B4D6-BEF4-5136-1FE2-09C89E534102}"/>
          </ac:spMkLst>
        </pc:spChg>
        <pc:spChg chg="add mod ord">
          <ac:chgData name="Anna Šebková" userId="ea3461ab-a478-4af8-bf50-15911bf55153" providerId="ADAL" clId="{D65811D9-9BAD-45DA-B192-0866F5564BAA}" dt="2024-03-11T14:26:38.818" v="377" actId="20577"/>
          <ac:spMkLst>
            <pc:docMk/>
            <pc:sldMk cId="2380191973" sldId="348"/>
            <ac:spMk id="4" creationId="{85CCBA90-EC91-1C6C-2760-568BC10E2A5A}"/>
          </ac:spMkLst>
        </pc:spChg>
        <pc:spChg chg="add mod ord">
          <ac:chgData name="Anna Šebková" userId="ea3461ab-a478-4af8-bf50-15911bf55153" providerId="ADAL" clId="{D65811D9-9BAD-45DA-B192-0866F5564BAA}" dt="2024-03-11T14:26:21.415" v="376" actId="313"/>
          <ac:spMkLst>
            <pc:docMk/>
            <pc:sldMk cId="2380191973" sldId="348"/>
            <ac:spMk id="5" creationId="{A804F61B-8AAA-4CBA-A03F-2B043F7A9875}"/>
          </ac:spMkLst>
        </pc:spChg>
        <pc:spChg chg="add mod ord">
          <ac:chgData name="Anna Šebková" userId="ea3461ab-a478-4af8-bf50-15911bf55153" providerId="ADAL" clId="{D65811D9-9BAD-45DA-B192-0866F5564BAA}" dt="2024-03-11T14:24:38.432" v="298" actId="20577"/>
          <ac:spMkLst>
            <pc:docMk/>
            <pc:sldMk cId="2380191973" sldId="348"/>
            <ac:spMk id="6" creationId="{BF32C6B4-5532-B716-1107-9534C0FA34C8}"/>
          </ac:spMkLst>
        </pc:spChg>
        <pc:picChg chg="add del mod">
          <ac:chgData name="Anna Šebková" userId="ea3461ab-a478-4af8-bf50-15911bf55153" providerId="ADAL" clId="{D65811D9-9BAD-45DA-B192-0866F5564BAA}" dt="2024-03-11T14:26:13.654" v="375" actId="478"/>
          <ac:picMkLst>
            <pc:docMk/>
            <pc:sldMk cId="2380191973" sldId="348"/>
            <ac:picMk id="7" creationId="{C4558AD6-B085-6723-8145-B6EF7C4920D2}"/>
          </ac:picMkLst>
        </pc:picChg>
      </pc:sldChg>
      <pc:sldChg chg="addSp modSp add del mod chgLayout">
        <pc:chgData name="Anna Šebková" userId="ea3461ab-a478-4af8-bf50-15911bf55153" providerId="ADAL" clId="{D65811D9-9BAD-45DA-B192-0866F5564BAA}" dt="2024-03-11T14:05:28.502" v="149" actId="47"/>
        <pc:sldMkLst>
          <pc:docMk/>
          <pc:sldMk cId="3837763880" sldId="348"/>
        </pc:sldMkLst>
        <pc:spChg chg="add mod ord">
          <ac:chgData name="Anna Šebková" userId="ea3461ab-a478-4af8-bf50-15911bf55153" providerId="ADAL" clId="{D65811D9-9BAD-45DA-B192-0866F5564BAA}" dt="2024-03-11T14:05:09.069" v="145" actId="700"/>
          <ac:spMkLst>
            <pc:docMk/>
            <pc:sldMk cId="3837763880" sldId="348"/>
            <ac:spMk id="2" creationId="{059072E2-554F-3303-91F4-3CA65822F4EE}"/>
          </ac:spMkLst>
        </pc:spChg>
        <pc:spChg chg="mod ord">
          <ac:chgData name="Anna Šebková" userId="ea3461ab-a478-4af8-bf50-15911bf55153" providerId="ADAL" clId="{D65811D9-9BAD-45DA-B192-0866F5564BAA}" dt="2024-03-11T14:05:09.069" v="145" actId="700"/>
          <ac:spMkLst>
            <pc:docMk/>
            <pc:sldMk cId="3837763880" sldId="348"/>
            <ac:spMk id="11" creationId="{3ABAB92F-070C-B9BF-7DFA-7C409F8DB468}"/>
          </ac:spMkLst>
        </pc:spChg>
        <pc:spChg chg="mod ord">
          <ac:chgData name="Anna Šebková" userId="ea3461ab-a478-4af8-bf50-15911bf55153" providerId="ADAL" clId="{D65811D9-9BAD-45DA-B192-0866F5564BAA}" dt="2024-03-11T14:05:22.727" v="148" actId="14100"/>
          <ac:spMkLst>
            <pc:docMk/>
            <pc:sldMk cId="3837763880" sldId="348"/>
            <ac:spMk id="19" creationId="{741DF5BB-A9FC-E0D9-F240-80F456E39E3F}"/>
          </ac:spMkLst>
        </pc:spChg>
      </pc:sldChg>
    </pc:docChg>
  </pc:docChgLst>
  <pc:docChgLst>
    <pc:chgData name="Miroslav Šperk" userId="c2dce9cc-9c85-4f04-a3d5-1d3f6ae526ef" providerId="ADAL" clId="{50EE5329-1B0D-4FB6-86AE-B08419C0FD7C}"/>
    <pc:docChg chg="modSld">
      <pc:chgData name="Miroslav Šperk" userId="c2dce9cc-9c85-4f04-a3d5-1d3f6ae526ef" providerId="ADAL" clId="{50EE5329-1B0D-4FB6-86AE-B08419C0FD7C}" dt="2023-11-03T08:14:18.973" v="3"/>
      <pc:docMkLst>
        <pc:docMk/>
      </pc:docMkLst>
      <pc:sldChg chg="modSp">
        <pc:chgData name="Miroslav Šperk" userId="c2dce9cc-9c85-4f04-a3d5-1d3f6ae526ef" providerId="ADAL" clId="{50EE5329-1B0D-4FB6-86AE-B08419C0FD7C}" dt="2023-11-03T08:14:18.973" v="3"/>
        <pc:sldMkLst>
          <pc:docMk/>
          <pc:sldMk cId="183562584" sldId="295"/>
        </pc:sldMkLst>
        <pc:graphicFrameChg chg="mod">
          <ac:chgData name="Miroslav Šperk" userId="c2dce9cc-9c85-4f04-a3d5-1d3f6ae526ef" providerId="ADAL" clId="{50EE5329-1B0D-4FB6-86AE-B08419C0FD7C}" dt="2023-11-03T08:14:18.973" v="3"/>
          <ac:graphicFrameMkLst>
            <pc:docMk/>
            <pc:sldMk cId="183562584" sldId="295"/>
            <ac:graphicFrameMk id="7" creationId="{A61579F2-B82D-415E-C7D7-17E429519987}"/>
          </ac:graphicFrameMkLst>
        </pc:graphicFrameChg>
      </pc:sldChg>
    </pc:docChg>
  </pc:docChgLst>
  <pc:docChgLst>
    <pc:chgData name="Petr Humpl" userId="6a80001b-a711-4464-8295-57e7a8a240e0" providerId="ADAL" clId="{8012F4AC-2217-0644-9820-A6EA521D8B41}"/>
    <pc:docChg chg="undo custSel addSld delSld modSld sldOrd modMainMaster">
      <pc:chgData name="Petr Humpl" userId="6a80001b-a711-4464-8295-57e7a8a240e0" providerId="ADAL" clId="{8012F4AC-2217-0644-9820-A6EA521D8B41}" dt="2024-03-13T07:17:19.097" v="1136" actId="20577"/>
      <pc:docMkLst>
        <pc:docMk/>
      </pc:docMkLst>
      <pc:sldChg chg="addSp delSp modSp add mod modTransition modClrScheme chgLayout">
        <pc:chgData name="Petr Humpl" userId="6a80001b-a711-4464-8295-57e7a8a240e0" providerId="ADAL" clId="{8012F4AC-2217-0644-9820-A6EA521D8B41}" dt="2024-03-12T11:12:16.080" v="1084" actId="21"/>
        <pc:sldMkLst>
          <pc:docMk/>
          <pc:sldMk cId="1760704418" sldId="256"/>
        </pc:sldMkLst>
        <pc:spChg chg="mod">
          <ac:chgData name="Petr Humpl" userId="6a80001b-a711-4464-8295-57e7a8a240e0" providerId="ADAL" clId="{8012F4AC-2217-0644-9820-A6EA521D8B41}" dt="2024-03-11T10:00:17.545" v="112" actId="26606"/>
          <ac:spMkLst>
            <pc:docMk/>
            <pc:sldMk cId="1760704418" sldId="256"/>
            <ac:spMk id="2" creationId="{DD49D9D1-1157-EC93-5670-AEA5A9EE0B28}"/>
          </ac:spMkLst>
        </pc:spChg>
        <pc:spChg chg="mod ord">
          <ac:chgData name="Petr Humpl" userId="6a80001b-a711-4464-8295-57e7a8a240e0" providerId="ADAL" clId="{8012F4AC-2217-0644-9820-A6EA521D8B41}" dt="2024-03-12T11:12:10.410" v="1083" actId="700"/>
          <ac:spMkLst>
            <pc:docMk/>
            <pc:sldMk cId="1760704418" sldId="256"/>
            <ac:spMk id="3" creationId="{DF5CEE9E-8D14-6CBA-4A61-576C3577E26E}"/>
          </ac:spMkLst>
        </pc:spChg>
        <pc:spChg chg="add del mod ord">
          <ac:chgData name="Petr Humpl" userId="6a80001b-a711-4464-8295-57e7a8a240e0" providerId="ADAL" clId="{8012F4AC-2217-0644-9820-A6EA521D8B41}" dt="2024-03-12T11:12:16.080" v="1084" actId="21"/>
          <ac:spMkLst>
            <pc:docMk/>
            <pc:sldMk cId="1760704418" sldId="256"/>
            <ac:spMk id="4" creationId="{8BA35982-CF8A-D5DE-2A90-F2D8359B9FBC}"/>
          </ac:spMkLst>
        </pc:spChg>
        <pc:picChg chg="add mod ord">
          <ac:chgData name="Petr Humpl" userId="6a80001b-a711-4464-8295-57e7a8a240e0" providerId="ADAL" clId="{8012F4AC-2217-0644-9820-A6EA521D8B41}" dt="2024-03-12T11:12:10.410" v="1083" actId="700"/>
          <ac:picMkLst>
            <pc:docMk/>
            <pc:sldMk cId="1760704418" sldId="256"/>
            <ac:picMk id="2" creationId="{0826138D-C9A6-3122-F0C6-11B38333AA95}"/>
          </ac:picMkLst>
        </pc:picChg>
        <pc:picChg chg="del mod">
          <ac:chgData name="Petr Humpl" userId="6a80001b-a711-4464-8295-57e7a8a240e0" providerId="ADAL" clId="{8012F4AC-2217-0644-9820-A6EA521D8B41}" dt="2024-03-12T09:35:53.081" v="878" actId="21"/>
          <ac:picMkLst>
            <pc:docMk/>
            <pc:sldMk cId="1760704418" sldId="256"/>
            <ac:picMk id="4" creationId="{D5DB2DB7-4B2C-205A-4F86-DD7EB2706EB8}"/>
          </ac:picMkLst>
        </pc:picChg>
        <pc:picChg chg="add mod ord">
          <ac:chgData name="Petr Humpl" userId="6a80001b-a711-4464-8295-57e7a8a240e0" providerId="ADAL" clId="{8012F4AC-2217-0644-9820-A6EA521D8B41}" dt="2024-03-12T09:36:06.312" v="881" actId="1076"/>
          <ac:picMkLst>
            <pc:docMk/>
            <pc:sldMk cId="1760704418" sldId="256"/>
            <ac:picMk id="5" creationId="{A9FD3780-FAB2-D5B7-64A8-BECE0FB1EF64}"/>
          </ac:picMkLst>
        </pc:picChg>
        <pc:picChg chg="add mod">
          <ac:chgData name="Petr Humpl" userId="6a80001b-a711-4464-8295-57e7a8a240e0" providerId="ADAL" clId="{8012F4AC-2217-0644-9820-A6EA521D8B41}" dt="2024-03-11T12:38:11.198" v="367"/>
          <ac:picMkLst>
            <pc:docMk/>
            <pc:sldMk cId="1760704418" sldId="256"/>
            <ac:picMk id="6" creationId="{2FC065C9-52BC-3CC6-EC85-E5EA8B83503D}"/>
          </ac:picMkLst>
        </pc:picChg>
        <pc:picChg chg="del mod">
          <ac:chgData name="Petr Humpl" userId="6a80001b-a711-4464-8295-57e7a8a240e0" providerId="ADAL" clId="{8012F4AC-2217-0644-9820-A6EA521D8B41}" dt="2024-03-11T09:53:41.621" v="55" actId="21"/>
          <ac:picMkLst>
            <pc:docMk/>
            <pc:sldMk cId="1760704418" sldId="256"/>
            <ac:picMk id="10" creationId="{7CC8AD45-1E53-D2C6-AAC2-713D42F7E53E}"/>
          </ac:picMkLst>
        </pc:picChg>
      </pc:sldChg>
      <pc:sldChg chg="addSp modSp add">
        <pc:chgData name="Petr Humpl" userId="6a80001b-a711-4464-8295-57e7a8a240e0" providerId="ADAL" clId="{8012F4AC-2217-0644-9820-A6EA521D8B41}" dt="2024-03-11T12:38:04.019" v="365"/>
        <pc:sldMkLst>
          <pc:docMk/>
          <pc:sldMk cId="2110018579" sldId="257"/>
        </pc:sldMkLst>
        <pc:picChg chg="add mod">
          <ac:chgData name="Petr Humpl" userId="6a80001b-a711-4464-8295-57e7a8a240e0" providerId="ADAL" clId="{8012F4AC-2217-0644-9820-A6EA521D8B41}" dt="2024-03-11T12:38:04.019" v="365"/>
          <ac:picMkLst>
            <pc:docMk/>
            <pc:sldMk cId="2110018579" sldId="257"/>
            <ac:picMk id="2" creationId="{928D842B-3DA5-A4F5-4677-FEC1925D8794}"/>
          </ac:picMkLst>
        </pc:picChg>
      </pc:sldChg>
      <pc:sldChg chg="modSp add mod">
        <pc:chgData name="Petr Humpl" userId="6a80001b-a711-4464-8295-57e7a8a240e0" providerId="ADAL" clId="{8012F4AC-2217-0644-9820-A6EA521D8B41}" dt="2024-03-12T07:13:57.410" v="718" actId="5793"/>
        <pc:sldMkLst>
          <pc:docMk/>
          <pc:sldMk cId="2701863054" sldId="258"/>
        </pc:sldMkLst>
        <pc:spChg chg="mod">
          <ac:chgData name="Petr Humpl" userId="6a80001b-a711-4464-8295-57e7a8a240e0" providerId="ADAL" clId="{8012F4AC-2217-0644-9820-A6EA521D8B41}" dt="2024-03-12T07:13:57.410" v="718" actId="5793"/>
          <ac:spMkLst>
            <pc:docMk/>
            <pc:sldMk cId="2701863054" sldId="258"/>
            <ac:spMk id="9" creationId="{8FDB54AF-28F9-D80F-4D45-97515EC22248}"/>
          </ac:spMkLst>
        </pc:spChg>
      </pc:sldChg>
      <pc:sldChg chg="addSp modSp add">
        <pc:chgData name="Petr Humpl" userId="6a80001b-a711-4464-8295-57e7a8a240e0" providerId="ADAL" clId="{8012F4AC-2217-0644-9820-A6EA521D8B41}" dt="2024-03-11T12:37:59.843" v="364"/>
        <pc:sldMkLst>
          <pc:docMk/>
          <pc:sldMk cId="4148833055" sldId="259"/>
        </pc:sldMkLst>
        <pc:picChg chg="add mod">
          <ac:chgData name="Petr Humpl" userId="6a80001b-a711-4464-8295-57e7a8a240e0" providerId="ADAL" clId="{8012F4AC-2217-0644-9820-A6EA521D8B41}" dt="2024-03-11T12:37:59.843" v="364"/>
          <ac:picMkLst>
            <pc:docMk/>
            <pc:sldMk cId="4148833055" sldId="259"/>
            <ac:picMk id="2" creationId="{BA2DE95A-0E7E-3BFD-FC6F-031917F32C29}"/>
          </ac:picMkLst>
        </pc:picChg>
      </pc:sldChg>
      <pc:sldChg chg="addSp modSp add mod">
        <pc:chgData name="Petr Humpl" userId="6a80001b-a711-4464-8295-57e7a8a240e0" providerId="ADAL" clId="{8012F4AC-2217-0644-9820-A6EA521D8B41}" dt="2024-03-13T07:15:11.122" v="1129" actId="20577"/>
        <pc:sldMkLst>
          <pc:docMk/>
          <pc:sldMk cId="1666241749" sldId="260"/>
        </pc:sldMkLst>
        <pc:spChg chg="mod">
          <ac:chgData name="Petr Humpl" userId="6a80001b-a711-4464-8295-57e7a8a240e0" providerId="ADAL" clId="{8012F4AC-2217-0644-9820-A6EA521D8B41}" dt="2024-03-13T07:15:11.122" v="1129" actId="20577"/>
          <ac:spMkLst>
            <pc:docMk/>
            <pc:sldMk cId="1666241749" sldId="260"/>
            <ac:spMk id="9" creationId="{8FDB54AF-28F9-D80F-4D45-97515EC22248}"/>
          </ac:spMkLst>
        </pc:spChg>
        <pc:picChg chg="add mod">
          <ac:chgData name="Petr Humpl" userId="6a80001b-a711-4464-8295-57e7a8a240e0" providerId="ADAL" clId="{8012F4AC-2217-0644-9820-A6EA521D8B41}" dt="2024-03-11T12:37:56.930" v="363"/>
          <ac:picMkLst>
            <pc:docMk/>
            <pc:sldMk cId="1666241749" sldId="260"/>
            <ac:picMk id="2" creationId="{8BAA2224-1941-561A-C193-6A94CCC53D54}"/>
          </ac:picMkLst>
        </pc:picChg>
      </pc:sldChg>
      <pc:sldChg chg="addSp delSp modSp add mod">
        <pc:chgData name="Petr Humpl" userId="6a80001b-a711-4464-8295-57e7a8a240e0" providerId="ADAL" clId="{8012F4AC-2217-0644-9820-A6EA521D8B41}" dt="2024-03-13T07:15:49.159" v="1133" actId="20577"/>
        <pc:sldMkLst>
          <pc:docMk/>
          <pc:sldMk cId="883728851" sldId="261"/>
        </pc:sldMkLst>
        <pc:spChg chg="mod">
          <ac:chgData name="Petr Humpl" userId="6a80001b-a711-4464-8295-57e7a8a240e0" providerId="ADAL" clId="{8012F4AC-2217-0644-9820-A6EA521D8B41}" dt="2024-03-13T07:15:49.159" v="1133" actId="20577"/>
          <ac:spMkLst>
            <pc:docMk/>
            <pc:sldMk cId="883728851" sldId="261"/>
            <ac:spMk id="19" creationId="{47415827-FB3C-A3F6-32F0-9796968EC82D}"/>
          </ac:spMkLst>
        </pc:spChg>
        <pc:picChg chg="add mod">
          <ac:chgData name="Petr Humpl" userId="6a80001b-a711-4464-8295-57e7a8a240e0" providerId="ADAL" clId="{8012F4AC-2217-0644-9820-A6EA521D8B41}" dt="2024-03-11T12:37:53.932" v="362"/>
          <ac:picMkLst>
            <pc:docMk/>
            <pc:sldMk cId="883728851" sldId="261"/>
            <ac:picMk id="2" creationId="{962C2BEC-21A4-C54D-982A-A76EAB9778EE}"/>
          </ac:picMkLst>
        </pc:picChg>
        <pc:picChg chg="add del mod modCrop">
          <ac:chgData name="Petr Humpl" userId="6a80001b-a711-4464-8295-57e7a8a240e0" providerId="ADAL" clId="{8012F4AC-2217-0644-9820-A6EA521D8B41}" dt="2024-03-11T13:08:00.553" v="500" actId="18131"/>
          <ac:picMkLst>
            <pc:docMk/>
            <pc:sldMk cId="883728851" sldId="261"/>
            <ac:picMk id="14" creationId="{C2CE4F18-192E-EEA1-A82F-7697AFDDF3FD}"/>
          </ac:picMkLst>
        </pc:picChg>
        <pc:picChg chg="add mod">
          <ac:chgData name="Petr Humpl" userId="6a80001b-a711-4464-8295-57e7a8a240e0" providerId="ADAL" clId="{8012F4AC-2217-0644-9820-A6EA521D8B41}" dt="2024-03-11T13:06:37.066" v="493" actId="1076"/>
          <ac:picMkLst>
            <pc:docMk/>
            <pc:sldMk cId="883728851" sldId="261"/>
            <ac:picMk id="1026" creationId="{39A60EB3-891D-7053-0AC5-3813ACD76A16}"/>
          </ac:picMkLst>
        </pc:picChg>
      </pc:sldChg>
      <pc:sldChg chg="addSp modSp add">
        <pc:chgData name="Petr Humpl" userId="6a80001b-a711-4464-8295-57e7a8a240e0" providerId="ADAL" clId="{8012F4AC-2217-0644-9820-A6EA521D8B41}" dt="2024-03-11T12:37:46.768" v="361"/>
        <pc:sldMkLst>
          <pc:docMk/>
          <pc:sldMk cId="2616354147" sldId="262"/>
        </pc:sldMkLst>
        <pc:picChg chg="add mod">
          <ac:chgData name="Petr Humpl" userId="6a80001b-a711-4464-8295-57e7a8a240e0" providerId="ADAL" clId="{8012F4AC-2217-0644-9820-A6EA521D8B41}" dt="2024-03-11T12:37:46.768" v="361"/>
          <ac:picMkLst>
            <pc:docMk/>
            <pc:sldMk cId="2616354147" sldId="262"/>
            <ac:picMk id="2" creationId="{CF390AC3-114C-7DBB-6E1A-8706B8294983}"/>
          </ac:picMkLst>
        </pc:picChg>
      </pc:sldChg>
      <pc:sldChg chg="addSp modSp add mod">
        <pc:chgData name="Petr Humpl" userId="6a80001b-a711-4464-8295-57e7a8a240e0" providerId="ADAL" clId="{8012F4AC-2217-0644-9820-A6EA521D8B41}" dt="2024-03-13T07:17:19.097" v="1136" actId="20577"/>
        <pc:sldMkLst>
          <pc:docMk/>
          <pc:sldMk cId="1540962074" sldId="263"/>
        </pc:sldMkLst>
        <pc:spChg chg="mod">
          <ac:chgData name="Petr Humpl" userId="6a80001b-a711-4464-8295-57e7a8a240e0" providerId="ADAL" clId="{8012F4AC-2217-0644-9820-A6EA521D8B41}" dt="2024-03-13T07:17:19.097" v="1136" actId="20577"/>
          <ac:spMkLst>
            <pc:docMk/>
            <pc:sldMk cId="1540962074" sldId="263"/>
            <ac:spMk id="8" creationId="{2CE499A0-FB03-3E59-C6B9-3A63EF9336CA}"/>
          </ac:spMkLst>
        </pc:spChg>
        <pc:picChg chg="add mod">
          <ac:chgData name="Petr Humpl" userId="6a80001b-a711-4464-8295-57e7a8a240e0" providerId="ADAL" clId="{8012F4AC-2217-0644-9820-A6EA521D8B41}" dt="2024-03-11T13:54:13.941" v="581" actId="1076"/>
          <ac:picMkLst>
            <pc:docMk/>
            <pc:sldMk cId="1540962074" sldId="263"/>
            <ac:picMk id="3" creationId="{BAF773E6-9B7F-410B-4DCD-761DD2E565FD}"/>
          </ac:picMkLst>
        </pc:picChg>
        <pc:picChg chg="mod">
          <ac:chgData name="Petr Humpl" userId="6a80001b-a711-4464-8295-57e7a8a240e0" providerId="ADAL" clId="{8012F4AC-2217-0644-9820-A6EA521D8B41}" dt="2024-03-12T07:43:42.671" v="726" actId="1076"/>
          <ac:picMkLst>
            <pc:docMk/>
            <pc:sldMk cId="1540962074" sldId="263"/>
            <ac:picMk id="16" creationId="{F838B9E1-C466-8599-64C8-FCE1162BA748}"/>
          </ac:picMkLst>
        </pc:picChg>
      </pc:sldChg>
      <pc:sldChg chg="addSp delSp modSp add mod modNotesTx">
        <pc:chgData name="Petr Humpl" userId="6a80001b-a711-4464-8295-57e7a8a240e0" providerId="ADAL" clId="{8012F4AC-2217-0644-9820-A6EA521D8B41}" dt="2024-03-11T14:02:26.228" v="584" actId="255"/>
        <pc:sldMkLst>
          <pc:docMk/>
          <pc:sldMk cId="1960776058" sldId="266"/>
        </pc:sldMkLst>
        <pc:spChg chg="mod">
          <ac:chgData name="Petr Humpl" userId="6a80001b-a711-4464-8295-57e7a8a240e0" providerId="ADAL" clId="{8012F4AC-2217-0644-9820-A6EA521D8B41}" dt="2024-03-11T14:02:26.228" v="584" actId="255"/>
          <ac:spMkLst>
            <pc:docMk/>
            <pc:sldMk cId="1960776058" sldId="266"/>
            <ac:spMk id="2" creationId="{CF7521EF-5588-49DB-8468-1E1867A2FD5E}"/>
          </ac:spMkLst>
        </pc:spChg>
        <pc:spChg chg="mod">
          <ac:chgData name="Petr Humpl" userId="6a80001b-a711-4464-8295-57e7a8a240e0" providerId="ADAL" clId="{8012F4AC-2217-0644-9820-A6EA521D8B41}" dt="2024-03-11T12:26:01.263" v="269" actId="20577"/>
          <ac:spMkLst>
            <pc:docMk/>
            <pc:sldMk cId="1960776058" sldId="266"/>
            <ac:spMk id="9" creationId="{42FF4D57-769A-EF2E-7C26-04010A3F13A4}"/>
          </ac:spMkLst>
        </pc:spChg>
        <pc:picChg chg="add del mod">
          <ac:chgData name="Petr Humpl" userId="6a80001b-a711-4464-8295-57e7a8a240e0" providerId="ADAL" clId="{8012F4AC-2217-0644-9820-A6EA521D8B41}" dt="2024-03-11T12:32:45.204" v="317" actId="21"/>
          <ac:picMkLst>
            <pc:docMk/>
            <pc:sldMk cId="1960776058" sldId="266"/>
            <ac:picMk id="4" creationId="{68EF64B3-3814-7FEF-284C-F540D6226ADC}"/>
          </ac:picMkLst>
        </pc:picChg>
        <pc:picChg chg="del">
          <ac:chgData name="Petr Humpl" userId="6a80001b-a711-4464-8295-57e7a8a240e0" providerId="ADAL" clId="{8012F4AC-2217-0644-9820-A6EA521D8B41}" dt="2024-03-11T12:26:49.876" v="289" actId="21"/>
          <ac:picMkLst>
            <pc:docMk/>
            <pc:sldMk cId="1960776058" sldId="266"/>
            <ac:picMk id="6" creationId="{CB3668EF-B2DA-3DFF-275E-6E6975DB4E83}"/>
          </ac:picMkLst>
        </pc:picChg>
        <pc:picChg chg="add mod">
          <ac:chgData name="Petr Humpl" userId="6a80001b-a711-4464-8295-57e7a8a240e0" providerId="ADAL" clId="{8012F4AC-2217-0644-9820-A6EA521D8B41}" dt="2024-03-11T12:30:48.684" v="308" actId="14100"/>
          <ac:picMkLst>
            <pc:docMk/>
            <pc:sldMk cId="1960776058" sldId="266"/>
            <ac:picMk id="7" creationId="{25F65CA6-F9DE-2269-41BF-AC153CA04EB4}"/>
          </ac:picMkLst>
        </pc:picChg>
        <pc:picChg chg="del">
          <ac:chgData name="Petr Humpl" userId="6a80001b-a711-4464-8295-57e7a8a240e0" providerId="ADAL" clId="{8012F4AC-2217-0644-9820-A6EA521D8B41}" dt="2024-03-11T12:26:52.256" v="290" actId="21"/>
          <ac:picMkLst>
            <pc:docMk/>
            <pc:sldMk cId="1960776058" sldId="266"/>
            <ac:picMk id="8" creationId="{0352CFFF-5050-C0D4-5DD8-CD94031153FA}"/>
          </ac:picMkLst>
        </pc:picChg>
        <pc:picChg chg="add mod">
          <ac:chgData name="Petr Humpl" userId="6a80001b-a711-4464-8295-57e7a8a240e0" providerId="ADAL" clId="{8012F4AC-2217-0644-9820-A6EA521D8B41}" dt="2024-03-11T12:34:26.854" v="328" actId="1076"/>
          <ac:picMkLst>
            <pc:docMk/>
            <pc:sldMk cId="1960776058" sldId="266"/>
            <ac:picMk id="11" creationId="{02B0DEFA-1E04-7E25-9E33-E217E88621E2}"/>
          </ac:picMkLst>
        </pc:picChg>
        <pc:picChg chg="del">
          <ac:chgData name="Petr Humpl" userId="6a80001b-a711-4464-8295-57e7a8a240e0" providerId="ADAL" clId="{8012F4AC-2217-0644-9820-A6EA521D8B41}" dt="2024-03-11T12:26:54.502" v="291" actId="21"/>
          <ac:picMkLst>
            <pc:docMk/>
            <pc:sldMk cId="1960776058" sldId="266"/>
            <ac:picMk id="13" creationId="{35913E36-7978-2B84-91C8-390E808923DE}"/>
          </ac:picMkLst>
        </pc:picChg>
        <pc:picChg chg="add mod">
          <ac:chgData name="Petr Humpl" userId="6a80001b-a711-4464-8295-57e7a8a240e0" providerId="ADAL" clId="{8012F4AC-2217-0644-9820-A6EA521D8B41}" dt="2024-03-11T12:33:05.555" v="324" actId="1076"/>
          <ac:picMkLst>
            <pc:docMk/>
            <pc:sldMk cId="1960776058" sldId="266"/>
            <ac:picMk id="14" creationId="{F311B4B9-C0B3-C9DC-ED17-9E124B65100E}"/>
          </ac:picMkLst>
        </pc:picChg>
      </pc:sldChg>
      <pc:sldChg chg="modSp add mod">
        <pc:chgData name="Petr Humpl" userId="6a80001b-a711-4464-8295-57e7a8a240e0" providerId="ADAL" clId="{8012F4AC-2217-0644-9820-A6EA521D8B41}" dt="2024-03-12T07:24:55.230" v="722" actId="113"/>
        <pc:sldMkLst>
          <pc:docMk/>
          <pc:sldMk cId="959436336" sldId="267"/>
        </pc:sldMkLst>
        <pc:spChg chg="mod">
          <ac:chgData name="Petr Humpl" userId="6a80001b-a711-4464-8295-57e7a8a240e0" providerId="ADAL" clId="{8012F4AC-2217-0644-9820-A6EA521D8B41}" dt="2024-03-12T07:24:55.230" v="722" actId="113"/>
          <ac:spMkLst>
            <pc:docMk/>
            <pc:sldMk cId="959436336" sldId="267"/>
            <ac:spMk id="5" creationId="{E53A37C7-BB65-580E-6DE7-14D4E0B36634}"/>
          </ac:spMkLst>
        </pc:spChg>
      </pc:sldChg>
      <pc:sldChg chg="addSp delSp modSp add del mod modClrScheme chgLayout">
        <pc:chgData name="Petr Humpl" userId="6a80001b-a711-4464-8295-57e7a8a240e0" providerId="ADAL" clId="{8012F4AC-2217-0644-9820-A6EA521D8B41}" dt="2024-03-11T12:35:09.211" v="332" actId="2696"/>
        <pc:sldMkLst>
          <pc:docMk/>
          <pc:sldMk cId="1199609396" sldId="271"/>
        </pc:sldMkLst>
        <pc:spChg chg="add del mod ord">
          <ac:chgData name="Petr Humpl" userId="6a80001b-a711-4464-8295-57e7a8a240e0" providerId="ADAL" clId="{8012F4AC-2217-0644-9820-A6EA521D8B41}" dt="2024-03-11T12:35:05.113" v="331" actId="700"/>
          <ac:spMkLst>
            <pc:docMk/>
            <pc:sldMk cId="1199609396" sldId="271"/>
            <ac:spMk id="2" creationId="{33AB411F-77E9-19A0-17C1-A73C33430FD4}"/>
          </ac:spMkLst>
        </pc:spChg>
        <pc:spChg chg="add del mod ord">
          <ac:chgData name="Petr Humpl" userId="6a80001b-a711-4464-8295-57e7a8a240e0" providerId="ADAL" clId="{8012F4AC-2217-0644-9820-A6EA521D8B41}" dt="2024-03-11T12:35:05.113" v="331" actId="700"/>
          <ac:spMkLst>
            <pc:docMk/>
            <pc:sldMk cId="1199609396" sldId="271"/>
            <ac:spMk id="3" creationId="{87D36748-50DA-0F0C-FE45-750044B2663E}"/>
          </ac:spMkLst>
        </pc:spChg>
        <pc:spChg chg="add del mod ord">
          <ac:chgData name="Petr Humpl" userId="6a80001b-a711-4464-8295-57e7a8a240e0" providerId="ADAL" clId="{8012F4AC-2217-0644-9820-A6EA521D8B41}" dt="2024-03-11T12:35:05.113" v="331" actId="700"/>
          <ac:spMkLst>
            <pc:docMk/>
            <pc:sldMk cId="1199609396" sldId="271"/>
            <ac:spMk id="4" creationId="{FBCC8808-0723-B411-D419-DFBFF1F4EF96}"/>
          </ac:spMkLst>
        </pc:spChg>
        <pc:spChg chg="mod ord">
          <ac:chgData name="Petr Humpl" userId="6a80001b-a711-4464-8295-57e7a8a240e0" providerId="ADAL" clId="{8012F4AC-2217-0644-9820-A6EA521D8B41}" dt="2024-03-11T12:35:05.113" v="331" actId="700"/>
          <ac:spMkLst>
            <pc:docMk/>
            <pc:sldMk cId="1199609396" sldId="271"/>
            <ac:spMk id="5" creationId="{32AE4F73-5D33-E954-7B1B-0C76DEFCAE92}"/>
          </ac:spMkLst>
        </pc:spChg>
      </pc:sldChg>
      <pc:sldChg chg="addSp delSp modSp mod modClrScheme chgLayout">
        <pc:chgData name="Petr Humpl" userId="6a80001b-a711-4464-8295-57e7a8a240e0" providerId="ADAL" clId="{8012F4AC-2217-0644-9820-A6EA521D8B41}" dt="2024-03-12T10:54:03.799" v="903" actId="255"/>
        <pc:sldMkLst>
          <pc:docMk/>
          <pc:sldMk cId="183562584" sldId="295"/>
        </pc:sldMkLst>
        <pc:spChg chg="mod ord">
          <ac:chgData name="Petr Humpl" userId="6a80001b-a711-4464-8295-57e7a8a240e0" providerId="ADAL" clId="{8012F4AC-2217-0644-9820-A6EA521D8B41}" dt="2024-03-12T10:54:03.799" v="903" actId="255"/>
          <ac:spMkLst>
            <pc:docMk/>
            <pc:sldMk cId="183562584" sldId="295"/>
            <ac:spMk id="2" creationId="{B21BEBAD-8810-945B-D7BA-EEC810AB922E}"/>
          </ac:spMkLst>
        </pc:spChg>
        <pc:spChg chg="mod ord">
          <ac:chgData name="Petr Humpl" userId="6a80001b-a711-4464-8295-57e7a8a240e0" providerId="ADAL" clId="{8012F4AC-2217-0644-9820-A6EA521D8B41}" dt="2024-03-12T10:53:59.743" v="902" actId="255"/>
          <ac:spMkLst>
            <pc:docMk/>
            <pc:sldMk cId="183562584" sldId="295"/>
            <ac:spMk id="3" creationId="{3E214E05-8509-A2A9-CA61-CB6F4EFF8C5A}"/>
          </ac:spMkLst>
        </pc:spChg>
        <pc:spChg chg="add del mod">
          <ac:chgData name="Petr Humpl" userId="6a80001b-a711-4464-8295-57e7a8a240e0" providerId="ADAL" clId="{8012F4AC-2217-0644-9820-A6EA521D8B41}" dt="2024-03-12T09:33:21.972" v="861" actId="21"/>
          <ac:spMkLst>
            <pc:docMk/>
            <pc:sldMk cId="183562584" sldId="295"/>
            <ac:spMk id="10" creationId="{04AC89FF-BED6-F683-948C-4337D4FD562C}"/>
          </ac:spMkLst>
        </pc:spChg>
        <pc:graphicFrameChg chg="del mod ord">
          <ac:chgData name="Petr Humpl" userId="6a80001b-a711-4464-8295-57e7a8a240e0" providerId="ADAL" clId="{8012F4AC-2217-0644-9820-A6EA521D8B41}" dt="2024-03-12T09:33:16.948" v="860" actId="21"/>
          <ac:graphicFrameMkLst>
            <pc:docMk/>
            <pc:sldMk cId="183562584" sldId="295"/>
            <ac:graphicFrameMk id="7" creationId="{A61579F2-B82D-415E-C7D7-17E429519987}"/>
          </ac:graphicFrameMkLst>
        </pc:graphicFrameChg>
        <pc:picChg chg="add mod">
          <ac:chgData name="Petr Humpl" userId="6a80001b-a711-4464-8295-57e7a8a240e0" providerId="ADAL" clId="{8012F4AC-2217-0644-9820-A6EA521D8B41}" dt="2024-03-11T12:39:23.900" v="378"/>
          <ac:picMkLst>
            <pc:docMk/>
            <pc:sldMk cId="183562584" sldId="295"/>
            <ac:picMk id="4" creationId="{357C9A7F-4D50-4D2A-6196-D73AF070ED8A}"/>
          </ac:picMkLst>
        </pc:picChg>
        <pc:picChg chg="mod">
          <ac:chgData name="Petr Humpl" userId="6a80001b-a711-4464-8295-57e7a8a240e0" providerId="ADAL" clId="{8012F4AC-2217-0644-9820-A6EA521D8B41}" dt="2024-03-12T09:30:25.295" v="829" actId="1076"/>
          <ac:picMkLst>
            <pc:docMk/>
            <pc:sldMk cId="183562584" sldId="295"/>
            <ac:picMk id="5" creationId="{03E5E309-E0F1-4816-DC11-36C7C4260D6E}"/>
          </ac:picMkLst>
        </pc:picChg>
        <pc:picChg chg="add mod">
          <ac:chgData name="Petr Humpl" userId="6a80001b-a711-4464-8295-57e7a8a240e0" providerId="ADAL" clId="{8012F4AC-2217-0644-9820-A6EA521D8B41}" dt="2024-03-12T09:31:58.175" v="846"/>
          <ac:picMkLst>
            <pc:docMk/>
            <pc:sldMk cId="183562584" sldId="295"/>
            <ac:picMk id="6" creationId="{4D227062-AE2D-9DB2-6D5C-20D67BF1BDD8}"/>
          </ac:picMkLst>
        </pc:picChg>
        <pc:picChg chg="add mod">
          <ac:chgData name="Petr Humpl" userId="6a80001b-a711-4464-8295-57e7a8a240e0" providerId="ADAL" clId="{8012F4AC-2217-0644-9820-A6EA521D8B41}" dt="2024-03-12T09:33:11.003" v="859"/>
          <ac:picMkLst>
            <pc:docMk/>
            <pc:sldMk cId="183562584" sldId="295"/>
            <ac:picMk id="8" creationId="{0DD36202-8708-64D7-62BF-79B9D64A9709}"/>
          </ac:picMkLst>
        </pc:picChg>
      </pc:sldChg>
      <pc:sldChg chg="addSp modSp mod">
        <pc:chgData name="Petr Humpl" userId="6a80001b-a711-4464-8295-57e7a8a240e0" providerId="ADAL" clId="{8012F4AC-2217-0644-9820-A6EA521D8B41}" dt="2024-03-12T10:54:19.702" v="908" actId="120"/>
        <pc:sldMkLst>
          <pc:docMk/>
          <pc:sldMk cId="3548494524" sldId="296"/>
        </pc:sldMkLst>
        <pc:spChg chg="mod">
          <ac:chgData name="Petr Humpl" userId="6a80001b-a711-4464-8295-57e7a8a240e0" providerId="ADAL" clId="{8012F4AC-2217-0644-9820-A6EA521D8B41}" dt="2024-03-12T10:54:19.702" v="908" actId="120"/>
          <ac:spMkLst>
            <pc:docMk/>
            <pc:sldMk cId="3548494524" sldId="296"/>
            <ac:spMk id="3" creationId="{6E4402E1-2875-91F8-B438-ED134D3A118E}"/>
          </ac:spMkLst>
        </pc:spChg>
        <pc:spChg chg="mod">
          <ac:chgData name="Petr Humpl" userId="6a80001b-a711-4464-8295-57e7a8a240e0" providerId="ADAL" clId="{8012F4AC-2217-0644-9820-A6EA521D8B41}" dt="2024-03-12T10:53:49.834" v="901" actId="255"/>
          <ac:spMkLst>
            <pc:docMk/>
            <pc:sldMk cId="3548494524" sldId="296"/>
            <ac:spMk id="4" creationId="{77B320BD-8B40-77B3-68B4-B17811407862}"/>
          </ac:spMkLst>
        </pc:spChg>
        <pc:picChg chg="add mod">
          <ac:chgData name="Petr Humpl" userId="6a80001b-a711-4464-8295-57e7a8a240e0" providerId="ADAL" clId="{8012F4AC-2217-0644-9820-A6EA521D8B41}" dt="2024-03-11T12:39:21.588" v="377"/>
          <ac:picMkLst>
            <pc:docMk/>
            <pc:sldMk cId="3548494524" sldId="296"/>
            <ac:picMk id="2" creationId="{DCC827B6-F32E-03BD-F34F-88F4FD6B9FEF}"/>
          </ac:picMkLst>
        </pc:picChg>
      </pc:sldChg>
      <pc:sldChg chg="addSp delSp modSp mod modClrScheme chgLayout">
        <pc:chgData name="Petr Humpl" userId="6a80001b-a711-4464-8295-57e7a8a240e0" providerId="ADAL" clId="{8012F4AC-2217-0644-9820-A6EA521D8B41}" dt="2024-03-12T11:00:11.643" v="971" actId="1076"/>
        <pc:sldMkLst>
          <pc:docMk/>
          <pc:sldMk cId="2862247789" sldId="297"/>
        </pc:sldMkLst>
        <pc:spChg chg="add del mod ord">
          <ac:chgData name="Petr Humpl" userId="6a80001b-a711-4464-8295-57e7a8a240e0" providerId="ADAL" clId="{8012F4AC-2217-0644-9820-A6EA521D8B41}" dt="2024-03-12T11:00:11.643" v="971" actId="1076"/>
          <ac:spMkLst>
            <pc:docMk/>
            <pc:sldMk cId="2862247789" sldId="297"/>
            <ac:spMk id="3" creationId="{888D0583-7C06-DCDF-0BA4-5344162740F9}"/>
          </ac:spMkLst>
        </pc:spChg>
        <pc:spChg chg="mod ord">
          <ac:chgData name="Petr Humpl" userId="6a80001b-a711-4464-8295-57e7a8a240e0" providerId="ADAL" clId="{8012F4AC-2217-0644-9820-A6EA521D8B41}" dt="2024-03-12T10:59:43.123" v="968" actId="20577"/>
          <ac:spMkLst>
            <pc:docMk/>
            <pc:sldMk cId="2862247789" sldId="297"/>
            <ac:spMk id="4" creationId="{234F2143-0CA5-E8BA-2C7D-BC1610B26A3E}"/>
          </ac:spMkLst>
        </pc:spChg>
        <pc:spChg chg="add del mod">
          <ac:chgData name="Petr Humpl" userId="6a80001b-a711-4464-8295-57e7a8a240e0" providerId="ADAL" clId="{8012F4AC-2217-0644-9820-A6EA521D8B41}" dt="2024-03-12T10:56:36.463" v="930" actId="21"/>
          <ac:spMkLst>
            <pc:docMk/>
            <pc:sldMk cId="2862247789" sldId="297"/>
            <ac:spMk id="6" creationId="{20938CBD-E1C7-C4A4-8870-5986927AF94B}"/>
          </ac:spMkLst>
        </pc:spChg>
        <pc:spChg chg="add del mod">
          <ac:chgData name="Petr Humpl" userId="6a80001b-a711-4464-8295-57e7a8a240e0" providerId="ADAL" clId="{8012F4AC-2217-0644-9820-A6EA521D8B41}" dt="2024-03-12T10:56:32.059" v="928" actId="47"/>
          <ac:spMkLst>
            <pc:docMk/>
            <pc:sldMk cId="2862247789" sldId="297"/>
            <ac:spMk id="7" creationId="{3001BBA5-916F-A670-C19C-480CA4D35ACC}"/>
          </ac:spMkLst>
        </pc:spChg>
        <pc:spChg chg="add mod">
          <ac:chgData name="Petr Humpl" userId="6a80001b-a711-4464-8295-57e7a8a240e0" providerId="ADAL" clId="{8012F4AC-2217-0644-9820-A6EA521D8B41}" dt="2024-03-12T10:56:22.543" v="925"/>
          <ac:spMkLst>
            <pc:docMk/>
            <pc:sldMk cId="2862247789" sldId="297"/>
            <ac:spMk id="8" creationId="{784B5ADD-D3D4-7575-29EC-0FF99D147C20}"/>
          </ac:spMkLst>
        </pc:spChg>
        <pc:spChg chg="add mod">
          <ac:chgData name="Petr Humpl" userId="6a80001b-a711-4464-8295-57e7a8a240e0" providerId="ADAL" clId="{8012F4AC-2217-0644-9820-A6EA521D8B41}" dt="2024-03-12T10:57:49.223" v="943"/>
          <ac:spMkLst>
            <pc:docMk/>
            <pc:sldMk cId="2862247789" sldId="297"/>
            <ac:spMk id="9" creationId="{20120ADF-352D-AD29-FFBE-DE4C4F5C0424}"/>
          </ac:spMkLst>
        </pc:spChg>
        <pc:spChg chg="add del mod ord">
          <ac:chgData name="Petr Humpl" userId="6a80001b-a711-4464-8295-57e7a8a240e0" providerId="ADAL" clId="{8012F4AC-2217-0644-9820-A6EA521D8B41}" dt="2024-03-12T10:58:39.942" v="949" actId="700"/>
          <ac:spMkLst>
            <pc:docMk/>
            <pc:sldMk cId="2862247789" sldId="297"/>
            <ac:spMk id="10" creationId="{F99C2C06-AEC8-7466-9C4C-33C44FE3C5EA}"/>
          </ac:spMkLst>
        </pc:spChg>
        <pc:picChg chg="add mod">
          <ac:chgData name="Petr Humpl" userId="6a80001b-a711-4464-8295-57e7a8a240e0" providerId="ADAL" clId="{8012F4AC-2217-0644-9820-A6EA521D8B41}" dt="2024-03-11T12:39:12.430" v="374"/>
          <ac:picMkLst>
            <pc:docMk/>
            <pc:sldMk cId="2862247789" sldId="297"/>
            <ac:picMk id="2" creationId="{EEE13437-94F5-623B-659B-1ABA9A47ACCC}"/>
          </ac:picMkLst>
        </pc:picChg>
        <pc:picChg chg="mod ord">
          <ac:chgData name="Petr Humpl" userId="6a80001b-a711-4464-8295-57e7a8a240e0" providerId="ADAL" clId="{8012F4AC-2217-0644-9820-A6EA521D8B41}" dt="2024-03-12T10:58:39.942" v="949" actId="700"/>
          <ac:picMkLst>
            <pc:docMk/>
            <pc:sldMk cId="2862247789" sldId="297"/>
            <ac:picMk id="12" creationId="{FCEC66F2-E248-4416-0BAF-2680DD1CEB59}"/>
          </ac:picMkLst>
        </pc:picChg>
      </pc:sldChg>
      <pc:sldChg chg="addSp modSp mod">
        <pc:chgData name="Petr Humpl" userId="6a80001b-a711-4464-8295-57e7a8a240e0" providerId="ADAL" clId="{8012F4AC-2217-0644-9820-A6EA521D8B41}" dt="2024-03-12T11:00:41.645" v="976" actId="255"/>
        <pc:sldMkLst>
          <pc:docMk/>
          <pc:sldMk cId="3093803222" sldId="298"/>
        </pc:sldMkLst>
        <pc:spChg chg="mod">
          <ac:chgData name="Petr Humpl" userId="6a80001b-a711-4464-8295-57e7a8a240e0" providerId="ADAL" clId="{8012F4AC-2217-0644-9820-A6EA521D8B41}" dt="2024-03-12T11:00:34.047" v="975" actId="113"/>
          <ac:spMkLst>
            <pc:docMk/>
            <pc:sldMk cId="3093803222" sldId="298"/>
            <ac:spMk id="2" creationId="{51235E89-3CA1-E084-2BB1-ED0080A19172}"/>
          </ac:spMkLst>
        </pc:spChg>
        <pc:spChg chg="mod">
          <ac:chgData name="Petr Humpl" userId="6a80001b-a711-4464-8295-57e7a8a240e0" providerId="ADAL" clId="{8012F4AC-2217-0644-9820-A6EA521D8B41}" dt="2024-03-12T11:00:28.029" v="973" actId="113"/>
          <ac:spMkLst>
            <pc:docMk/>
            <pc:sldMk cId="3093803222" sldId="298"/>
            <ac:spMk id="3" creationId="{D5D517FE-8472-6834-54FB-16D0B8BA57E0}"/>
          </ac:spMkLst>
        </pc:spChg>
        <pc:spChg chg="mod">
          <ac:chgData name="Petr Humpl" userId="6a80001b-a711-4464-8295-57e7a8a240e0" providerId="ADAL" clId="{8012F4AC-2217-0644-9820-A6EA521D8B41}" dt="2024-03-12T11:00:41.645" v="976" actId="255"/>
          <ac:spMkLst>
            <pc:docMk/>
            <pc:sldMk cId="3093803222" sldId="298"/>
            <ac:spMk id="4" creationId="{FF8F2B0D-D7F6-01DE-9320-66FB272EC30C}"/>
          </ac:spMkLst>
        </pc:spChg>
        <pc:picChg chg="add mod">
          <ac:chgData name="Petr Humpl" userId="6a80001b-a711-4464-8295-57e7a8a240e0" providerId="ADAL" clId="{8012F4AC-2217-0644-9820-A6EA521D8B41}" dt="2024-03-11T12:39:10.024" v="373"/>
          <ac:picMkLst>
            <pc:docMk/>
            <pc:sldMk cId="3093803222" sldId="298"/>
            <ac:picMk id="5" creationId="{9845B36A-2C46-75BB-1A7F-DAFDEF762F1B}"/>
          </ac:picMkLst>
        </pc:picChg>
      </pc:sldChg>
      <pc:sldChg chg="addSp modSp mod">
        <pc:chgData name="Petr Humpl" userId="6a80001b-a711-4464-8295-57e7a8a240e0" providerId="ADAL" clId="{8012F4AC-2217-0644-9820-A6EA521D8B41}" dt="2024-03-12T10:54:39.388" v="911" actId="255"/>
        <pc:sldMkLst>
          <pc:docMk/>
          <pc:sldMk cId="520511271" sldId="300"/>
        </pc:sldMkLst>
        <pc:spChg chg="mod">
          <ac:chgData name="Petr Humpl" userId="6a80001b-a711-4464-8295-57e7a8a240e0" providerId="ADAL" clId="{8012F4AC-2217-0644-9820-A6EA521D8B41}" dt="2024-03-12T10:54:32.361" v="910" actId="120"/>
          <ac:spMkLst>
            <pc:docMk/>
            <pc:sldMk cId="520511271" sldId="300"/>
            <ac:spMk id="3" creationId="{6E4402E1-2875-91F8-B438-ED134D3A118E}"/>
          </ac:spMkLst>
        </pc:spChg>
        <pc:spChg chg="mod">
          <ac:chgData name="Petr Humpl" userId="6a80001b-a711-4464-8295-57e7a8a240e0" providerId="ADAL" clId="{8012F4AC-2217-0644-9820-A6EA521D8B41}" dt="2024-03-12T10:54:39.388" v="911" actId="255"/>
          <ac:spMkLst>
            <pc:docMk/>
            <pc:sldMk cId="520511271" sldId="300"/>
            <ac:spMk id="4" creationId="{77B320BD-8B40-77B3-68B4-B17811407862}"/>
          </ac:spMkLst>
        </pc:spChg>
        <pc:picChg chg="add mod">
          <ac:chgData name="Petr Humpl" userId="6a80001b-a711-4464-8295-57e7a8a240e0" providerId="ADAL" clId="{8012F4AC-2217-0644-9820-A6EA521D8B41}" dt="2024-03-11T12:39:15.628" v="375"/>
          <ac:picMkLst>
            <pc:docMk/>
            <pc:sldMk cId="520511271" sldId="300"/>
            <ac:picMk id="2" creationId="{8DE79ED3-55D8-0EF4-A42B-30A591E6B867}"/>
          </ac:picMkLst>
        </pc:picChg>
      </pc:sldChg>
      <pc:sldChg chg="addSp modSp mod">
        <pc:chgData name="Petr Humpl" userId="6a80001b-a711-4464-8295-57e7a8a240e0" providerId="ADAL" clId="{8012F4AC-2217-0644-9820-A6EA521D8B41}" dt="2024-03-12T10:54:44.982" v="912" actId="255"/>
        <pc:sldMkLst>
          <pc:docMk/>
          <pc:sldMk cId="573892047" sldId="301"/>
        </pc:sldMkLst>
        <pc:spChg chg="mod">
          <ac:chgData name="Petr Humpl" userId="6a80001b-a711-4464-8295-57e7a8a240e0" providerId="ADAL" clId="{8012F4AC-2217-0644-9820-A6EA521D8B41}" dt="2024-03-12T10:54:28.344" v="909" actId="120"/>
          <ac:spMkLst>
            <pc:docMk/>
            <pc:sldMk cId="573892047" sldId="301"/>
            <ac:spMk id="3" creationId="{6E4402E1-2875-91F8-B438-ED134D3A118E}"/>
          </ac:spMkLst>
        </pc:spChg>
        <pc:spChg chg="mod">
          <ac:chgData name="Petr Humpl" userId="6a80001b-a711-4464-8295-57e7a8a240e0" providerId="ADAL" clId="{8012F4AC-2217-0644-9820-A6EA521D8B41}" dt="2024-03-12T10:54:44.982" v="912" actId="255"/>
          <ac:spMkLst>
            <pc:docMk/>
            <pc:sldMk cId="573892047" sldId="301"/>
            <ac:spMk id="4" creationId="{77B320BD-8B40-77B3-68B4-B17811407862}"/>
          </ac:spMkLst>
        </pc:spChg>
        <pc:picChg chg="add mod">
          <ac:chgData name="Petr Humpl" userId="6a80001b-a711-4464-8295-57e7a8a240e0" providerId="ADAL" clId="{8012F4AC-2217-0644-9820-A6EA521D8B41}" dt="2024-03-11T12:39:18.293" v="376"/>
          <ac:picMkLst>
            <pc:docMk/>
            <pc:sldMk cId="573892047" sldId="301"/>
            <ac:picMk id="2" creationId="{83C2B71A-2198-302E-B3B9-A5294E653BB1}"/>
          </ac:picMkLst>
        </pc:picChg>
      </pc:sldChg>
      <pc:sldChg chg="add del">
        <pc:chgData name="Petr Humpl" userId="6a80001b-a711-4464-8295-57e7a8a240e0" providerId="ADAL" clId="{8012F4AC-2217-0644-9820-A6EA521D8B41}" dt="2024-03-11T08:27:26.484" v="2"/>
        <pc:sldMkLst>
          <pc:docMk/>
          <pc:sldMk cId="3516639231" sldId="302"/>
        </pc:sldMkLst>
      </pc:sldChg>
      <pc:sldChg chg="add del">
        <pc:chgData name="Petr Humpl" userId="6a80001b-a711-4464-8295-57e7a8a240e0" providerId="ADAL" clId="{8012F4AC-2217-0644-9820-A6EA521D8B41}" dt="2024-03-11T08:27:26.484" v="2"/>
        <pc:sldMkLst>
          <pc:docMk/>
          <pc:sldMk cId="210659024" sldId="310"/>
        </pc:sldMkLst>
      </pc:sldChg>
      <pc:sldChg chg="del">
        <pc:chgData name="Petr Humpl" userId="6a80001b-a711-4464-8295-57e7a8a240e0" providerId="ADAL" clId="{8012F4AC-2217-0644-9820-A6EA521D8B41}" dt="2024-03-11T08:27:53.441" v="3" actId="2696"/>
        <pc:sldMkLst>
          <pc:docMk/>
          <pc:sldMk cId="3418704506" sldId="311"/>
        </pc:sldMkLst>
      </pc:sldChg>
      <pc:sldChg chg="add del">
        <pc:chgData name="Petr Humpl" userId="6a80001b-a711-4464-8295-57e7a8a240e0" providerId="ADAL" clId="{8012F4AC-2217-0644-9820-A6EA521D8B41}" dt="2024-03-11T08:27:22.780" v="1"/>
        <pc:sldMkLst>
          <pc:docMk/>
          <pc:sldMk cId="2551399403" sldId="312"/>
        </pc:sldMkLst>
      </pc:sldChg>
      <pc:sldChg chg="addSp modSp add mod">
        <pc:chgData name="Petr Humpl" userId="6a80001b-a711-4464-8295-57e7a8a240e0" providerId="ADAL" clId="{8012F4AC-2217-0644-9820-A6EA521D8B41}" dt="2024-03-12T11:04:14.825" v="1007" actId="20577"/>
        <pc:sldMkLst>
          <pc:docMk/>
          <pc:sldMk cId="3423238736" sldId="312"/>
        </pc:sldMkLst>
        <pc:spChg chg="mod">
          <ac:chgData name="Petr Humpl" userId="6a80001b-a711-4464-8295-57e7a8a240e0" providerId="ADAL" clId="{8012F4AC-2217-0644-9820-A6EA521D8B41}" dt="2024-03-12T11:04:14.825" v="1007" actId="20577"/>
          <ac:spMkLst>
            <pc:docMk/>
            <pc:sldMk cId="3423238736" sldId="312"/>
            <ac:spMk id="2" creationId="{B21BEBAD-8810-945B-D7BA-EEC810AB922E}"/>
          </ac:spMkLst>
        </pc:spChg>
        <pc:spChg chg="mod">
          <ac:chgData name="Petr Humpl" userId="6a80001b-a711-4464-8295-57e7a8a240e0" providerId="ADAL" clId="{8012F4AC-2217-0644-9820-A6EA521D8B41}" dt="2024-03-12T11:03:41.895" v="1001" actId="255"/>
          <ac:spMkLst>
            <pc:docMk/>
            <pc:sldMk cId="3423238736" sldId="312"/>
            <ac:spMk id="3" creationId="{3E214E05-8509-A2A9-CA61-CB6F4EFF8C5A}"/>
          </ac:spMkLst>
        </pc:spChg>
        <pc:picChg chg="add mod">
          <ac:chgData name="Petr Humpl" userId="6a80001b-a711-4464-8295-57e7a8a240e0" providerId="ADAL" clId="{8012F4AC-2217-0644-9820-A6EA521D8B41}" dt="2024-03-11T12:39:04.028" v="372"/>
          <ac:picMkLst>
            <pc:docMk/>
            <pc:sldMk cId="3423238736" sldId="312"/>
            <ac:picMk id="4" creationId="{D07F89A6-8ED7-5300-EC79-4F157FD54BE6}"/>
          </ac:picMkLst>
        </pc:picChg>
        <pc:picChg chg="mod">
          <ac:chgData name="Petr Humpl" userId="6a80001b-a711-4464-8295-57e7a8a240e0" providerId="ADAL" clId="{8012F4AC-2217-0644-9820-A6EA521D8B41}" dt="2024-03-12T11:04:04.833" v="1005" actId="1076"/>
          <ac:picMkLst>
            <pc:docMk/>
            <pc:sldMk cId="3423238736" sldId="312"/>
            <ac:picMk id="5" creationId="{EF1A33F2-CF22-1DE3-4DBC-C58F524E850E}"/>
          </ac:picMkLst>
        </pc:picChg>
      </pc:sldChg>
      <pc:sldChg chg="add del">
        <pc:chgData name="Petr Humpl" userId="6a80001b-a711-4464-8295-57e7a8a240e0" providerId="ADAL" clId="{8012F4AC-2217-0644-9820-A6EA521D8B41}" dt="2024-03-11T08:27:22.780" v="1"/>
        <pc:sldMkLst>
          <pc:docMk/>
          <pc:sldMk cId="8563361" sldId="313"/>
        </pc:sldMkLst>
      </pc:sldChg>
      <pc:sldChg chg="addSp modSp add mod">
        <pc:chgData name="Petr Humpl" userId="6a80001b-a711-4464-8295-57e7a8a240e0" providerId="ADAL" clId="{8012F4AC-2217-0644-9820-A6EA521D8B41}" dt="2024-03-13T07:14:40.755" v="1128" actId="20577"/>
        <pc:sldMkLst>
          <pc:docMk/>
          <pc:sldMk cId="2570197665" sldId="313"/>
        </pc:sldMkLst>
        <pc:spChg chg="mod">
          <ac:chgData name="Petr Humpl" userId="6a80001b-a711-4464-8295-57e7a8a240e0" providerId="ADAL" clId="{8012F4AC-2217-0644-9820-A6EA521D8B41}" dt="2024-03-13T07:14:40.755" v="1128" actId="20577"/>
          <ac:spMkLst>
            <pc:docMk/>
            <pc:sldMk cId="2570197665" sldId="313"/>
            <ac:spMk id="3" creationId="{6E4402E1-2875-91F8-B438-ED134D3A118E}"/>
          </ac:spMkLst>
        </pc:spChg>
        <pc:spChg chg="mod">
          <ac:chgData name="Petr Humpl" userId="6a80001b-a711-4464-8295-57e7a8a240e0" providerId="ADAL" clId="{8012F4AC-2217-0644-9820-A6EA521D8B41}" dt="2024-03-12T11:04:28.006" v="1008" actId="255"/>
          <ac:spMkLst>
            <pc:docMk/>
            <pc:sldMk cId="2570197665" sldId="313"/>
            <ac:spMk id="4" creationId="{77B320BD-8B40-77B3-68B4-B17811407862}"/>
          </ac:spMkLst>
        </pc:spChg>
        <pc:picChg chg="add mod">
          <ac:chgData name="Petr Humpl" userId="6a80001b-a711-4464-8295-57e7a8a240e0" providerId="ADAL" clId="{8012F4AC-2217-0644-9820-A6EA521D8B41}" dt="2024-03-11T12:38:50.480" v="371"/>
          <ac:picMkLst>
            <pc:docMk/>
            <pc:sldMk cId="2570197665" sldId="313"/>
            <ac:picMk id="2" creationId="{DCB2804F-7A21-D0F0-65DF-58C292C161CC}"/>
          </ac:picMkLst>
        </pc:picChg>
      </pc:sldChg>
      <pc:sldChg chg="add del">
        <pc:chgData name="Petr Humpl" userId="6a80001b-a711-4464-8295-57e7a8a240e0" providerId="ADAL" clId="{8012F4AC-2217-0644-9820-A6EA521D8B41}" dt="2024-03-11T08:27:22.780" v="1"/>
        <pc:sldMkLst>
          <pc:docMk/>
          <pc:sldMk cId="1026409198" sldId="314"/>
        </pc:sldMkLst>
      </pc:sldChg>
      <pc:sldChg chg="addSp modSp add mod">
        <pc:chgData name="Petr Humpl" userId="6a80001b-a711-4464-8295-57e7a8a240e0" providerId="ADAL" clId="{8012F4AC-2217-0644-9820-A6EA521D8B41}" dt="2024-03-12T11:09:40.358" v="1075" actId="27636"/>
        <pc:sldMkLst>
          <pc:docMk/>
          <pc:sldMk cId="3849739602" sldId="314"/>
        </pc:sldMkLst>
        <pc:spChg chg="mod">
          <ac:chgData name="Petr Humpl" userId="6a80001b-a711-4464-8295-57e7a8a240e0" providerId="ADAL" clId="{8012F4AC-2217-0644-9820-A6EA521D8B41}" dt="2024-03-12T11:09:40.358" v="1075" actId="27636"/>
          <ac:spMkLst>
            <pc:docMk/>
            <pc:sldMk cId="3849739602" sldId="314"/>
            <ac:spMk id="3" creationId="{6E4402E1-2875-91F8-B438-ED134D3A118E}"/>
          </ac:spMkLst>
        </pc:spChg>
        <pc:spChg chg="mod">
          <ac:chgData name="Petr Humpl" userId="6a80001b-a711-4464-8295-57e7a8a240e0" providerId="ADAL" clId="{8012F4AC-2217-0644-9820-A6EA521D8B41}" dt="2024-03-12T11:09:13.531" v="1063"/>
          <ac:spMkLst>
            <pc:docMk/>
            <pc:sldMk cId="3849739602" sldId="314"/>
            <ac:spMk id="4" creationId="{77B320BD-8B40-77B3-68B4-B17811407862}"/>
          </ac:spMkLst>
        </pc:spChg>
        <pc:picChg chg="add mod">
          <ac:chgData name="Petr Humpl" userId="6a80001b-a711-4464-8295-57e7a8a240e0" providerId="ADAL" clId="{8012F4AC-2217-0644-9820-A6EA521D8B41}" dt="2024-03-11T12:38:47.864" v="370"/>
          <ac:picMkLst>
            <pc:docMk/>
            <pc:sldMk cId="3849739602" sldId="314"/>
            <ac:picMk id="2" creationId="{1FEFBF21-74CB-E20D-779A-79BD9C64B359}"/>
          </ac:picMkLst>
        </pc:picChg>
      </pc:sldChg>
      <pc:sldChg chg="add del">
        <pc:chgData name="Petr Humpl" userId="6a80001b-a711-4464-8295-57e7a8a240e0" providerId="ADAL" clId="{8012F4AC-2217-0644-9820-A6EA521D8B41}" dt="2024-03-11T08:27:22.780" v="1"/>
        <pc:sldMkLst>
          <pc:docMk/>
          <pc:sldMk cId="152820384" sldId="315"/>
        </pc:sldMkLst>
      </pc:sldChg>
      <pc:sldChg chg="addSp modSp add mod">
        <pc:chgData name="Petr Humpl" userId="6a80001b-a711-4464-8295-57e7a8a240e0" providerId="ADAL" clId="{8012F4AC-2217-0644-9820-A6EA521D8B41}" dt="2024-03-12T11:10:24.455" v="1076" actId="255"/>
        <pc:sldMkLst>
          <pc:docMk/>
          <pc:sldMk cId="197351098" sldId="315"/>
        </pc:sldMkLst>
        <pc:spChg chg="mod">
          <ac:chgData name="Petr Humpl" userId="6a80001b-a711-4464-8295-57e7a8a240e0" providerId="ADAL" clId="{8012F4AC-2217-0644-9820-A6EA521D8B41}" dt="2024-03-12T09:22:16.042" v="765" actId="113"/>
          <ac:spMkLst>
            <pc:docMk/>
            <pc:sldMk cId="197351098" sldId="315"/>
            <ac:spMk id="3" creationId="{888D0583-7C06-DCDF-0BA4-5344162740F9}"/>
          </ac:spMkLst>
        </pc:spChg>
        <pc:spChg chg="mod">
          <ac:chgData name="Petr Humpl" userId="6a80001b-a711-4464-8295-57e7a8a240e0" providerId="ADAL" clId="{8012F4AC-2217-0644-9820-A6EA521D8B41}" dt="2024-03-12T11:10:24.455" v="1076" actId="255"/>
          <ac:spMkLst>
            <pc:docMk/>
            <pc:sldMk cId="197351098" sldId="315"/>
            <ac:spMk id="4" creationId="{234F2143-0CA5-E8BA-2C7D-BC1610B26A3E}"/>
          </ac:spMkLst>
        </pc:spChg>
        <pc:picChg chg="add mod">
          <ac:chgData name="Petr Humpl" userId="6a80001b-a711-4464-8295-57e7a8a240e0" providerId="ADAL" clId="{8012F4AC-2217-0644-9820-A6EA521D8B41}" dt="2024-03-11T12:38:44.931" v="369"/>
          <ac:picMkLst>
            <pc:docMk/>
            <pc:sldMk cId="197351098" sldId="315"/>
            <ac:picMk id="2" creationId="{5BB7D822-15C5-461F-D9B8-93E39A71F908}"/>
          </ac:picMkLst>
        </pc:picChg>
      </pc:sldChg>
      <pc:sldChg chg="addSp modSp add mod">
        <pc:chgData name="Petr Humpl" userId="6a80001b-a711-4464-8295-57e7a8a240e0" providerId="ADAL" clId="{8012F4AC-2217-0644-9820-A6EA521D8B41}" dt="2024-03-12T11:10:41.142" v="1077" actId="255"/>
        <pc:sldMkLst>
          <pc:docMk/>
          <pc:sldMk cId="1229641670" sldId="316"/>
        </pc:sldMkLst>
        <pc:spChg chg="mod">
          <ac:chgData name="Petr Humpl" userId="6a80001b-a711-4464-8295-57e7a8a240e0" providerId="ADAL" clId="{8012F4AC-2217-0644-9820-A6EA521D8B41}" dt="2024-03-12T09:22:24.137" v="767" actId="113"/>
          <ac:spMkLst>
            <pc:docMk/>
            <pc:sldMk cId="1229641670" sldId="316"/>
            <ac:spMk id="3" creationId="{D5D517FE-8472-6834-54FB-16D0B8BA57E0}"/>
          </ac:spMkLst>
        </pc:spChg>
        <pc:spChg chg="mod">
          <ac:chgData name="Petr Humpl" userId="6a80001b-a711-4464-8295-57e7a8a240e0" providerId="ADAL" clId="{8012F4AC-2217-0644-9820-A6EA521D8B41}" dt="2024-03-12T11:10:41.142" v="1077" actId="255"/>
          <ac:spMkLst>
            <pc:docMk/>
            <pc:sldMk cId="1229641670" sldId="316"/>
            <ac:spMk id="4" creationId="{FF8F2B0D-D7F6-01DE-9320-66FB272EC30C}"/>
          </ac:spMkLst>
        </pc:spChg>
        <pc:picChg chg="add mod">
          <ac:chgData name="Petr Humpl" userId="6a80001b-a711-4464-8295-57e7a8a240e0" providerId="ADAL" clId="{8012F4AC-2217-0644-9820-A6EA521D8B41}" dt="2024-03-11T12:38:24.577" v="368"/>
          <ac:picMkLst>
            <pc:docMk/>
            <pc:sldMk cId="1229641670" sldId="316"/>
            <ac:picMk id="2" creationId="{963E8C81-029A-8A99-AA7C-F9CBD27C1783}"/>
          </ac:picMkLst>
        </pc:picChg>
      </pc:sldChg>
      <pc:sldChg chg="add del">
        <pc:chgData name="Petr Humpl" userId="6a80001b-a711-4464-8295-57e7a8a240e0" providerId="ADAL" clId="{8012F4AC-2217-0644-9820-A6EA521D8B41}" dt="2024-03-11T08:27:22.780" v="1"/>
        <pc:sldMkLst>
          <pc:docMk/>
          <pc:sldMk cId="3771228440" sldId="316"/>
        </pc:sldMkLst>
      </pc:sldChg>
      <pc:sldChg chg="add del">
        <pc:chgData name="Petr Humpl" userId="6a80001b-a711-4464-8295-57e7a8a240e0" providerId="ADAL" clId="{8012F4AC-2217-0644-9820-A6EA521D8B41}" dt="2024-03-11T08:27:26.484" v="2"/>
        <pc:sldMkLst>
          <pc:docMk/>
          <pc:sldMk cId="391251111" sldId="317"/>
        </pc:sldMkLst>
      </pc:sldChg>
      <pc:sldChg chg="add del">
        <pc:chgData name="Petr Humpl" userId="6a80001b-a711-4464-8295-57e7a8a240e0" providerId="ADAL" clId="{8012F4AC-2217-0644-9820-A6EA521D8B41}" dt="2024-03-11T08:27:26.484" v="2"/>
        <pc:sldMkLst>
          <pc:docMk/>
          <pc:sldMk cId="1766931243" sldId="318"/>
        </pc:sldMkLst>
      </pc:sldChg>
      <pc:sldChg chg="add del">
        <pc:chgData name="Petr Humpl" userId="6a80001b-a711-4464-8295-57e7a8a240e0" providerId="ADAL" clId="{8012F4AC-2217-0644-9820-A6EA521D8B41}" dt="2024-03-11T08:27:26.484" v="2"/>
        <pc:sldMkLst>
          <pc:docMk/>
          <pc:sldMk cId="425261149" sldId="319"/>
        </pc:sldMkLst>
      </pc:sldChg>
      <pc:sldChg chg="add del">
        <pc:chgData name="Petr Humpl" userId="6a80001b-a711-4464-8295-57e7a8a240e0" providerId="ADAL" clId="{8012F4AC-2217-0644-9820-A6EA521D8B41}" dt="2024-03-11T08:27:26.484" v="2"/>
        <pc:sldMkLst>
          <pc:docMk/>
          <pc:sldMk cId="4035077860" sldId="320"/>
        </pc:sldMkLst>
      </pc:sldChg>
      <pc:sldChg chg="add del">
        <pc:chgData name="Petr Humpl" userId="6a80001b-a711-4464-8295-57e7a8a240e0" providerId="ADAL" clId="{8012F4AC-2217-0644-9820-A6EA521D8B41}" dt="2024-03-11T08:27:26.484" v="2"/>
        <pc:sldMkLst>
          <pc:docMk/>
          <pc:sldMk cId="772187154" sldId="321"/>
        </pc:sldMkLst>
      </pc:sldChg>
      <pc:sldChg chg="add del">
        <pc:chgData name="Petr Humpl" userId="6a80001b-a711-4464-8295-57e7a8a240e0" providerId="ADAL" clId="{8012F4AC-2217-0644-9820-A6EA521D8B41}" dt="2024-03-11T08:27:26.484" v="2"/>
        <pc:sldMkLst>
          <pc:docMk/>
          <pc:sldMk cId="2731657747" sldId="322"/>
        </pc:sldMkLst>
      </pc:sldChg>
      <pc:sldChg chg="add del">
        <pc:chgData name="Petr Humpl" userId="6a80001b-a711-4464-8295-57e7a8a240e0" providerId="ADAL" clId="{8012F4AC-2217-0644-9820-A6EA521D8B41}" dt="2024-03-11T08:27:26.484" v="2"/>
        <pc:sldMkLst>
          <pc:docMk/>
          <pc:sldMk cId="3006473426" sldId="323"/>
        </pc:sldMkLst>
      </pc:sldChg>
      <pc:sldChg chg="add">
        <pc:chgData name="Petr Humpl" userId="6a80001b-a711-4464-8295-57e7a8a240e0" providerId="ADAL" clId="{8012F4AC-2217-0644-9820-A6EA521D8B41}" dt="2024-03-11T08:27:26.484" v="2"/>
        <pc:sldMkLst>
          <pc:docMk/>
          <pc:sldMk cId="658046350" sldId="324"/>
        </pc:sldMkLst>
      </pc:sldChg>
      <pc:sldChg chg="add del">
        <pc:chgData name="Petr Humpl" userId="6a80001b-a711-4464-8295-57e7a8a240e0" providerId="ADAL" clId="{8012F4AC-2217-0644-9820-A6EA521D8B41}" dt="2024-03-11T08:27:22.780" v="1"/>
        <pc:sldMkLst>
          <pc:docMk/>
          <pc:sldMk cId="3443404533" sldId="324"/>
        </pc:sldMkLst>
      </pc:sldChg>
      <pc:sldChg chg="add del">
        <pc:chgData name="Petr Humpl" userId="6a80001b-a711-4464-8295-57e7a8a240e0" providerId="ADAL" clId="{8012F4AC-2217-0644-9820-A6EA521D8B41}" dt="2024-03-11T08:32:22.483" v="6" actId="2696"/>
        <pc:sldMkLst>
          <pc:docMk/>
          <pc:sldMk cId="2169580584" sldId="325"/>
        </pc:sldMkLst>
      </pc:sldChg>
      <pc:sldChg chg="add del">
        <pc:chgData name="Petr Humpl" userId="6a80001b-a711-4464-8295-57e7a8a240e0" providerId="ADAL" clId="{8012F4AC-2217-0644-9820-A6EA521D8B41}" dt="2024-03-11T08:27:22.780" v="1"/>
        <pc:sldMkLst>
          <pc:docMk/>
          <pc:sldMk cId="2913564855" sldId="325"/>
        </pc:sldMkLst>
      </pc:sldChg>
      <pc:sldChg chg="modSp add mod">
        <pc:chgData name="Petr Humpl" userId="6a80001b-a711-4464-8295-57e7a8a240e0" providerId="ADAL" clId="{8012F4AC-2217-0644-9820-A6EA521D8B41}" dt="2024-03-13T07:16:43.150" v="1135" actId="20577"/>
        <pc:sldMkLst>
          <pc:docMk/>
          <pc:sldMk cId="4257992659" sldId="326"/>
        </pc:sldMkLst>
        <pc:spChg chg="mod">
          <ac:chgData name="Petr Humpl" userId="6a80001b-a711-4464-8295-57e7a8a240e0" providerId="ADAL" clId="{8012F4AC-2217-0644-9820-A6EA521D8B41}" dt="2024-03-13T07:16:43.150" v="1135" actId="20577"/>
          <ac:spMkLst>
            <pc:docMk/>
            <pc:sldMk cId="4257992659" sldId="326"/>
            <ac:spMk id="2" creationId="{71D39A10-238E-27D0-F417-5B08DA1BC407}"/>
          </ac:spMkLst>
        </pc:spChg>
        <pc:spChg chg="mod">
          <ac:chgData name="Petr Humpl" userId="6a80001b-a711-4464-8295-57e7a8a240e0" providerId="ADAL" clId="{8012F4AC-2217-0644-9820-A6EA521D8B41}" dt="2024-03-11T14:03:38.645" v="590" actId="255"/>
          <ac:spMkLst>
            <pc:docMk/>
            <pc:sldMk cId="4257992659" sldId="326"/>
            <ac:spMk id="3" creationId="{787E12AD-13EA-0D3E-949A-B3EC77F7657B}"/>
          </ac:spMkLst>
        </pc:spChg>
      </pc:sldChg>
      <pc:sldChg chg="add">
        <pc:chgData name="Petr Humpl" userId="6a80001b-a711-4464-8295-57e7a8a240e0" providerId="ADAL" clId="{8012F4AC-2217-0644-9820-A6EA521D8B41}" dt="2024-03-11T08:31:07.684" v="5"/>
        <pc:sldMkLst>
          <pc:docMk/>
          <pc:sldMk cId="1577218472" sldId="327"/>
        </pc:sldMkLst>
      </pc:sldChg>
      <pc:sldChg chg="modSp add mod">
        <pc:chgData name="Petr Humpl" userId="6a80001b-a711-4464-8295-57e7a8a240e0" providerId="ADAL" clId="{8012F4AC-2217-0644-9820-A6EA521D8B41}" dt="2024-03-11T14:03:50.498" v="591" actId="255"/>
        <pc:sldMkLst>
          <pc:docMk/>
          <pc:sldMk cId="1157996331" sldId="328"/>
        </pc:sldMkLst>
        <pc:spChg chg="mod">
          <ac:chgData name="Petr Humpl" userId="6a80001b-a711-4464-8295-57e7a8a240e0" providerId="ADAL" clId="{8012F4AC-2217-0644-9820-A6EA521D8B41}" dt="2024-03-11T14:03:50.498" v="591" actId="255"/>
          <ac:spMkLst>
            <pc:docMk/>
            <pc:sldMk cId="1157996331" sldId="328"/>
            <ac:spMk id="5" creationId="{56BAA58F-2C95-17F0-541E-093FAC22D409}"/>
          </ac:spMkLst>
        </pc:spChg>
      </pc:sldChg>
      <pc:sldChg chg="modSp add mod">
        <pc:chgData name="Petr Humpl" userId="6a80001b-a711-4464-8295-57e7a8a240e0" providerId="ADAL" clId="{8012F4AC-2217-0644-9820-A6EA521D8B41}" dt="2024-03-11T13:08:50.338" v="501" actId="207"/>
        <pc:sldMkLst>
          <pc:docMk/>
          <pc:sldMk cId="2530890246" sldId="329"/>
        </pc:sldMkLst>
        <pc:spChg chg="mod">
          <ac:chgData name="Petr Humpl" userId="6a80001b-a711-4464-8295-57e7a8a240e0" providerId="ADAL" clId="{8012F4AC-2217-0644-9820-A6EA521D8B41}" dt="2024-03-11T13:08:50.338" v="501" actId="207"/>
          <ac:spMkLst>
            <pc:docMk/>
            <pc:sldMk cId="2530890246" sldId="329"/>
            <ac:spMk id="36" creationId="{19A5F30F-395F-8F50-5736-6AC591256C26}"/>
          </ac:spMkLst>
        </pc:spChg>
      </pc:sldChg>
      <pc:sldChg chg="addSp modSp add del mod">
        <pc:chgData name="Petr Humpl" userId="6a80001b-a711-4464-8295-57e7a8a240e0" providerId="ADAL" clId="{8012F4AC-2217-0644-9820-A6EA521D8B41}" dt="2024-03-11T12:37:32.867" v="360" actId="1076"/>
        <pc:sldMkLst>
          <pc:docMk/>
          <pc:sldMk cId="1690548745" sldId="330"/>
        </pc:sldMkLst>
        <pc:picChg chg="add mod">
          <ac:chgData name="Petr Humpl" userId="6a80001b-a711-4464-8295-57e7a8a240e0" providerId="ADAL" clId="{8012F4AC-2217-0644-9820-A6EA521D8B41}" dt="2024-03-11T12:37:32.867" v="360" actId="1076"/>
          <ac:picMkLst>
            <pc:docMk/>
            <pc:sldMk cId="1690548745" sldId="330"/>
            <ac:picMk id="5" creationId="{5546D9B8-0291-496A-1496-A7029516A795}"/>
          </ac:picMkLst>
        </pc:picChg>
      </pc:sldChg>
      <pc:sldChg chg="addSp delSp modSp new del mod modClrScheme chgLayout">
        <pc:chgData name="Petr Humpl" userId="6a80001b-a711-4464-8295-57e7a8a240e0" providerId="ADAL" clId="{8012F4AC-2217-0644-9820-A6EA521D8B41}" dt="2024-03-11T09:53:20.897" v="30" actId="2696"/>
        <pc:sldMkLst>
          <pc:docMk/>
          <pc:sldMk cId="1561228614" sldId="331"/>
        </pc:sldMkLst>
        <pc:spChg chg="del mod ord">
          <ac:chgData name="Petr Humpl" userId="6a80001b-a711-4464-8295-57e7a8a240e0" providerId="ADAL" clId="{8012F4AC-2217-0644-9820-A6EA521D8B41}" dt="2024-03-11T09:52:16.803" v="10" actId="700"/>
          <ac:spMkLst>
            <pc:docMk/>
            <pc:sldMk cId="1561228614" sldId="331"/>
            <ac:spMk id="2" creationId="{EA32DBB0-2C4F-26F8-90DE-39F2EE9F1ACC}"/>
          </ac:spMkLst>
        </pc:spChg>
        <pc:spChg chg="del">
          <ac:chgData name="Petr Humpl" userId="6a80001b-a711-4464-8295-57e7a8a240e0" providerId="ADAL" clId="{8012F4AC-2217-0644-9820-A6EA521D8B41}" dt="2024-03-11T09:52:16.803" v="10" actId="700"/>
          <ac:spMkLst>
            <pc:docMk/>
            <pc:sldMk cId="1561228614" sldId="331"/>
            <ac:spMk id="3" creationId="{89772F86-701D-7153-57F2-0D25231E0709}"/>
          </ac:spMkLst>
        </pc:spChg>
        <pc:spChg chg="del">
          <ac:chgData name="Petr Humpl" userId="6a80001b-a711-4464-8295-57e7a8a240e0" providerId="ADAL" clId="{8012F4AC-2217-0644-9820-A6EA521D8B41}" dt="2024-03-11T09:52:16.803" v="10" actId="700"/>
          <ac:spMkLst>
            <pc:docMk/>
            <pc:sldMk cId="1561228614" sldId="331"/>
            <ac:spMk id="4" creationId="{896B573D-1E15-08C6-0FD2-BE1625613B2B}"/>
          </ac:spMkLst>
        </pc:spChg>
        <pc:spChg chg="del">
          <ac:chgData name="Petr Humpl" userId="6a80001b-a711-4464-8295-57e7a8a240e0" providerId="ADAL" clId="{8012F4AC-2217-0644-9820-A6EA521D8B41}" dt="2024-03-11T09:52:16.803" v="10" actId="700"/>
          <ac:spMkLst>
            <pc:docMk/>
            <pc:sldMk cId="1561228614" sldId="331"/>
            <ac:spMk id="5" creationId="{F29D1FB1-177E-40A9-54D8-A40235F291D4}"/>
          </ac:spMkLst>
        </pc:spChg>
        <pc:spChg chg="del">
          <ac:chgData name="Petr Humpl" userId="6a80001b-a711-4464-8295-57e7a8a240e0" providerId="ADAL" clId="{8012F4AC-2217-0644-9820-A6EA521D8B41}" dt="2024-03-11T09:52:16.803" v="10" actId="700"/>
          <ac:spMkLst>
            <pc:docMk/>
            <pc:sldMk cId="1561228614" sldId="331"/>
            <ac:spMk id="6" creationId="{32FBF57F-04C3-1820-385F-90DF9D74E965}"/>
          </ac:spMkLst>
        </pc:spChg>
        <pc:spChg chg="del">
          <ac:chgData name="Petr Humpl" userId="6a80001b-a711-4464-8295-57e7a8a240e0" providerId="ADAL" clId="{8012F4AC-2217-0644-9820-A6EA521D8B41}" dt="2024-03-11T09:52:16.803" v="10" actId="700"/>
          <ac:spMkLst>
            <pc:docMk/>
            <pc:sldMk cId="1561228614" sldId="331"/>
            <ac:spMk id="7" creationId="{7B226421-3533-930D-5B95-94B8E78F9186}"/>
          </ac:spMkLst>
        </pc:spChg>
        <pc:spChg chg="del">
          <ac:chgData name="Petr Humpl" userId="6a80001b-a711-4464-8295-57e7a8a240e0" providerId="ADAL" clId="{8012F4AC-2217-0644-9820-A6EA521D8B41}" dt="2024-03-11T09:52:16.803" v="10" actId="700"/>
          <ac:spMkLst>
            <pc:docMk/>
            <pc:sldMk cId="1561228614" sldId="331"/>
            <ac:spMk id="8" creationId="{DAF94BCD-1E41-95D5-D4CC-C64C622CE7B9}"/>
          </ac:spMkLst>
        </pc:spChg>
        <pc:spChg chg="del">
          <ac:chgData name="Petr Humpl" userId="6a80001b-a711-4464-8295-57e7a8a240e0" providerId="ADAL" clId="{8012F4AC-2217-0644-9820-A6EA521D8B41}" dt="2024-03-11T09:52:16.803" v="10" actId="700"/>
          <ac:spMkLst>
            <pc:docMk/>
            <pc:sldMk cId="1561228614" sldId="331"/>
            <ac:spMk id="9" creationId="{8B461D2A-7EB2-15FE-97BB-0B121CC8AC19}"/>
          </ac:spMkLst>
        </pc:spChg>
        <pc:spChg chg="del">
          <ac:chgData name="Petr Humpl" userId="6a80001b-a711-4464-8295-57e7a8a240e0" providerId="ADAL" clId="{8012F4AC-2217-0644-9820-A6EA521D8B41}" dt="2024-03-11T09:52:16.803" v="10" actId="700"/>
          <ac:spMkLst>
            <pc:docMk/>
            <pc:sldMk cId="1561228614" sldId="331"/>
            <ac:spMk id="10" creationId="{C46ECC85-B403-D021-92E7-E9839B1822CE}"/>
          </ac:spMkLst>
        </pc:spChg>
        <pc:spChg chg="add del mod ord">
          <ac:chgData name="Petr Humpl" userId="6a80001b-a711-4464-8295-57e7a8a240e0" providerId="ADAL" clId="{8012F4AC-2217-0644-9820-A6EA521D8B41}" dt="2024-03-11T09:52:28.913" v="11" actId="700"/>
          <ac:spMkLst>
            <pc:docMk/>
            <pc:sldMk cId="1561228614" sldId="331"/>
            <ac:spMk id="11" creationId="{8B1441CF-6CC9-1311-1163-CFCF531DDD5E}"/>
          </ac:spMkLst>
        </pc:spChg>
        <pc:spChg chg="add mod ord">
          <ac:chgData name="Petr Humpl" userId="6a80001b-a711-4464-8295-57e7a8a240e0" providerId="ADAL" clId="{8012F4AC-2217-0644-9820-A6EA521D8B41}" dt="2024-03-11T09:52:40.152" v="18" actId="20577"/>
          <ac:spMkLst>
            <pc:docMk/>
            <pc:sldMk cId="1561228614" sldId="331"/>
            <ac:spMk id="12" creationId="{EF864D9B-FEE8-374E-ED85-93F4294547CF}"/>
          </ac:spMkLst>
        </pc:spChg>
        <pc:spChg chg="add mod ord">
          <ac:chgData name="Petr Humpl" userId="6a80001b-a711-4464-8295-57e7a8a240e0" providerId="ADAL" clId="{8012F4AC-2217-0644-9820-A6EA521D8B41}" dt="2024-03-11T09:52:52.021" v="29" actId="20577"/>
          <ac:spMkLst>
            <pc:docMk/>
            <pc:sldMk cId="1561228614" sldId="331"/>
            <ac:spMk id="13" creationId="{20BD5572-761B-6E62-1EA1-A4DABC2C9D75}"/>
          </ac:spMkLst>
        </pc:spChg>
        <pc:spChg chg="add mod ord">
          <ac:chgData name="Petr Humpl" userId="6a80001b-a711-4464-8295-57e7a8a240e0" providerId="ADAL" clId="{8012F4AC-2217-0644-9820-A6EA521D8B41}" dt="2024-03-11T09:52:28.913" v="11" actId="700"/>
          <ac:spMkLst>
            <pc:docMk/>
            <pc:sldMk cId="1561228614" sldId="331"/>
            <ac:spMk id="14" creationId="{A2D5A352-4C99-1EC6-BC73-D2379FA674D3}"/>
          </ac:spMkLst>
        </pc:spChg>
      </pc:sldChg>
      <pc:sldChg chg="addSp modSp add">
        <pc:chgData name="Petr Humpl" userId="6a80001b-a711-4464-8295-57e7a8a240e0" providerId="ADAL" clId="{8012F4AC-2217-0644-9820-A6EA521D8B41}" dt="2024-03-11T12:38:07.325" v="366"/>
        <pc:sldMkLst>
          <pc:docMk/>
          <pc:sldMk cId="1858533983" sldId="331"/>
        </pc:sldMkLst>
        <pc:picChg chg="add mod">
          <ac:chgData name="Petr Humpl" userId="6a80001b-a711-4464-8295-57e7a8a240e0" providerId="ADAL" clId="{8012F4AC-2217-0644-9820-A6EA521D8B41}" dt="2024-03-11T12:38:07.325" v="366"/>
          <ac:picMkLst>
            <pc:docMk/>
            <pc:sldMk cId="1858533983" sldId="331"/>
            <ac:picMk id="4" creationId="{B1449D86-7FF8-D5E5-1024-DE4BCAA0D6B8}"/>
          </ac:picMkLst>
        </pc:picChg>
      </pc:sldChg>
      <pc:sldChg chg="add del">
        <pc:chgData name="Petr Humpl" userId="6a80001b-a711-4464-8295-57e7a8a240e0" providerId="ADAL" clId="{8012F4AC-2217-0644-9820-A6EA521D8B41}" dt="2024-03-11T09:52:04.504" v="8"/>
        <pc:sldMkLst>
          <pc:docMk/>
          <pc:sldMk cId="3281774380" sldId="331"/>
        </pc:sldMkLst>
      </pc:sldChg>
      <pc:sldChg chg="addSp delSp modSp add del mod">
        <pc:chgData name="Petr Humpl" userId="6a80001b-a711-4464-8295-57e7a8a240e0" providerId="ADAL" clId="{8012F4AC-2217-0644-9820-A6EA521D8B41}" dt="2024-03-11T12:56:33.388" v="446" actId="2696"/>
        <pc:sldMkLst>
          <pc:docMk/>
          <pc:sldMk cId="509701616" sldId="332"/>
        </pc:sldMkLst>
        <pc:spChg chg="mod">
          <ac:chgData name="Petr Humpl" userId="6a80001b-a711-4464-8295-57e7a8a240e0" providerId="ADAL" clId="{8012F4AC-2217-0644-9820-A6EA521D8B41}" dt="2024-03-11T12:52:57.284" v="421" actId="20577"/>
          <ac:spMkLst>
            <pc:docMk/>
            <pc:sldMk cId="509701616" sldId="332"/>
            <ac:spMk id="3" creationId="{8A3600E3-772F-823B-0998-77C3F606FEDB}"/>
          </ac:spMkLst>
        </pc:spChg>
        <pc:spChg chg="mod">
          <ac:chgData name="Petr Humpl" userId="6a80001b-a711-4464-8295-57e7a8a240e0" providerId="ADAL" clId="{8012F4AC-2217-0644-9820-A6EA521D8B41}" dt="2024-03-11T12:53:05.231" v="422" actId="1076"/>
          <ac:spMkLst>
            <pc:docMk/>
            <pc:sldMk cId="509701616" sldId="332"/>
            <ac:spMk id="4" creationId="{342B678C-8DA6-E6B7-A635-E53FF3E9EDD3}"/>
          </ac:spMkLst>
        </pc:spChg>
        <pc:spChg chg="add del mod">
          <ac:chgData name="Petr Humpl" userId="6a80001b-a711-4464-8295-57e7a8a240e0" providerId="ADAL" clId="{8012F4AC-2217-0644-9820-A6EA521D8B41}" dt="2024-03-11T12:54:08.499" v="428" actId="21"/>
          <ac:spMkLst>
            <pc:docMk/>
            <pc:sldMk cId="509701616" sldId="332"/>
            <ac:spMk id="6" creationId="{2B6DAFFD-4B13-DE59-40C6-B157B16393A3}"/>
          </ac:spMkLst>
        </pc:spChg>
        <pc:picChg chg="add mod">
          <ac:chgData name="Petr Humpl" userId="6a80001b-a711-4464-8295-57e7a8a240e0" providerId="ADAL" clId="{8012F4AC-2217-0644-9820-A6EA521D8B41}" dt="2024-03-11T12:53:12.002" v="424"/>
          <ac:picMkLst>
            <pc:docMk/>
            <pc:sldMk cId="509701616" sldId="332"/>
            <ac:picMk id="2" creationId="{C02FA06B-D85D-7EE0-28FB-923256D3D281}"/>
          </ac:picMkLst>
        </pc:picChg>
        <pc:picChg chg="add del mod">
          <ac:chgData name="Petr Humpl" userId="6a80001b-a711-4464-8295-57e7a8a240e0" providerId="ADAL" clId="{8012F4AC-2217-0644-9820-A6EA521D8B41}" dt="2024-03-11T12:54:08.499" v="428" actId="21"/>
          <ac:picMkLst>
            <pc:docMk/>
            <pc:sldMk cId="509701616" sldId="332"/>
            <ac:picMk id="12" creationId="{D55E513B-5297-C53F-2D20-46AF4C61C47F}"/>
          </ac:picMkLst>
        </pc:picChg>
      </pc:sldChg>
      <pc:sldChg chg="add del">
        <pc:chgData name="Petr Humpl" userId="6a80001b-a711-4464-8295-57e7a8a240e0" providerId="ADAL" clId="{8012F4AC-2217-0644-9820-A6EA521D8B41}" dt="2024-03-11T09:52:04.504" v="8"/>
        <pc:sldMkLst>
          <pc:docMk/>
          <pc:sldMk cId="900285205" sldId="332"/>
        </pc:sldMkLst>
      </pc:sldChg>
      <pc:sldChg chg="modSp add del mod ord">
        <pc:chgData name="Petr Humpl" userId="6a80001b-a711-4464-8295-57e7a8a240e0" providerId="ADAL" clId="{8012F4AC-2217-0644-9820-A6EA521D8B41}" dt="2024-03-11T10:07:36.606" v="174" actId="2696"/>
        <pc:sldMkLst>
          <pc:docMk/>
          <pc:sldMk cId="1623635250" sldId="332"/>
        </pc:sldMkLst>
        <pc:spChg chg="mod">
          <ac:chgData name="Petr Humpl" userId="6a80001b-a711-4464-8295-57e7a8a240e0" providerId="ADAL" clId="{8012F4AC-2217-0644-9820-A6EA521D8B41}" dt="2024-03-11T10:07:25.032" v="173" actId="20577"/>
          <ac:spMkLst>
            <pc:docMk/>
            <pc:sldMk cId="1623635250" sldId="332"/>
            <ac:spMk id="3" creationId="{8A3600E3-772F-823B-0998-77C3F606FEDB}"/>
          </ac:spMkLst>
        </pc:spChg>
      </pc:sldChg>
      <pc:sldChg chg="modSp add del mod">
        <pc:chgData name="Petr Humpl" userId="6a80001b-a711-4464-8295-57e7a8a240e0" providerId="ADAL" clId="{8012F4AC-2217-0644-9820-A6EA521D8B41}" dt="2024-03-11T12:20:19.183" v="211" actId="2696"/>
        <pc:sldMkLst>
          <pc:docMk/>
          <pc:sldMk cId="1702291815" sldId="332"/>
        </pc:sldMkLst>
        <pc:spChg chg="mod">
          <ac:chgData name="Petr Humpl" userId="6a80001b-a711-4464-8295-57e7a8a240e0" providerId="ADAL" clId="{8012F4AC-2217-0644-9820-A6EA521D8B41}" dt="2024-03-11T10:07:55.286" v="177" actId="207"/>
          <ac:spMkLst>
            <pc:docMk/>
            <pc:sldMk cId="1702291815" sldId="332"/>
            <ac:spMk id="3" creationId="{8A3600E3-772F-823B-0998-77C3F606FEDB}"/>
          </ac:spMkLst>
        </pc:spChg>
      </pc:sldChg>
      <pc:sldChg chg="addSp delSp modSp add mod modAnim">
        <pc:chgData name="Petr Humpl" userId="6a80001b-a711-4464-8295-57e7a8a240e0" providerId="ADAL" clId="{8012F4AC-2217-0644-9820-A6EA521D8B41}" dt="2024-03-13T07:13:04.160" v="1116"/>
        <pc:sldMkLst>
          <pc:docMk/>
          <pc:sldMk cId="1294854974" sldId="333"/>
        </pc:sldMkLst>
        <pc:spChg chg="del mod">
          <ac:chgData name="Petr Humpl" userId="6a80001b-a711-4464-8295-57e7a8a240e0" providerId="ADAL" clId="{8012F4AC-2217-0644-9820-A6EA521D8B41}" dt="2024-03-13T07:12:56.559" v="1112" actId="21"/>
          <ac:spMkLst>
            <pc:docMk/>
            <pc:sldMk cId="1294854974" sldId="333"/>
            <ac:spMk id="3" creationId="{8A3600E3-772F-823B-0998-77C3F606FEDB}"/>
          </ac:spMkLst>
        </pc:spChg>
        <pc:spChg chg="del mod">
          <ac:chgData name="Petr Humpl" userId="6a80001b-a711-4464-8295-57e7a8a240e0" providerId="ADAL" clId="{8012F4AC-2217-0644-9820-A6EA521D8B41}" dt="2024-03-13T07:12:58.943" v="1113" actId="21"/>
          <ac:spMkLst>
            <pc:docMk/>
            <pc:sldMk cId="1294854974" sldId="333"/>
            <ac:spMk id="4" creationId="{342B678C-8DA6-E6B7-A635-E53FF3E9EDD3}"/>
          </ac:spMkLst>
        </pc:spChg>
        <pc:spChg chg="add del mod">
          <ac:chgData name="Petr Humpl" userId="6a80001b-a711-4464-8295-57e7a8a240e0" providerId="ADAL" clId="{8012F4AC-2217-0644-9820-A6EA521D8B41}" dt="2024-03-13T07:12:46.618" v="1108" actId="21"/>
          <ac:spMkLst>
            <pc:docMk/>
            <pc:sldMk cId="1294854974" sldId="333"/>
            <ac:spMk id="5" creationId="{624E453B-82FE-9944-64C9-9E14A1B39984}"/>
          </ac:spMkLst>
        </pc:spChg>
        <pc:spChg chg="add del mod">
          <ac:chgData name="Petr Humpl" userId="6a80001b-a711-4464-8295-57e7a8a240e0" providerId="ADAL" clId="{8012F4AC-2217-0644-9820-A6EA521D8B41}" dt="2024-03-13T07:13:04.160" v="1116"/>
          <ac:spMkLst>
            <pc:docMk/>
            <pc:sldMk cId="1294854974" sldId="333"/>
            <ac:spMk id="6" creationId="{D26807B3-49AB-342D-95FB-A135E819C9EC}"/>
          </ac:spMkLst>
        </pc:spChg>
        <pc:picChg chg="add mod">
          <ac:chgData name="Petr Humpl" userId="6a80001b-a711-4464-8295-57e7a8a240e0" providerId="ADAL" clId="{8012F4AC-2217-0644-9820-A6EA521D8B41}" dt="2024-03-13T07:13:01.560" v="1114" actId="1076"/>
          <ac:picMkLst>
            <pc:docMk/>
            <pc:sldMk cId="1294854974" sldId="333"/>
            <ac:picMk id="2" creationId="{4547FFE2-D01B-C243-1A58-0EABBCB818BC}"/>
          </ac:picMkLst>
        </pc:picChg>
        <pc:picChg chg="del">
          <ac:chgData name="Petr Humpl" userId="6a80001b-a711-4464-8295-57e7a8a240e0" providerId="ADAL" clId="{8012F4AC-2217-0644-9820-A6EA521D8B41}" dt="2024-03-11T10:04:38.837" v="116" actId="21"/>
          <ac:picMkLst>
            <pc:docMk/>
            <pc:sldMk cId="1294854974" sldId="333"/>
            <ac:picMk id="12" creationId="{D55E513B-5297-C53F-2D20-46AF4C61C47F}"/>
          </ac:picMkLst>
        </pc:picChg>
      </pc:sldChg>
      <pc:sldChg chg="add del">
        <pc:chgData name="Petr Humpl" userId="6a80001b-a711-4464-8295-57e7a8a240e0" providerId="ADAL" clId="{8012F4AC-2217-0644-9820-A6EA521D8B41}" dt="2024-03-11T09:52:04.504" v="8"/>
        <pc:sldMkLst>
          <pc:docMk/>
          <pc:sldMk cId="1943783154" sldId="333"/>
        </pc:sldMkLst>
      </pc:sldChg>
      <pc:sldChg chg="addSp modSp add mod modAnim">
        <pc:chgData name="Petr Humpl" userId="6a80001b-a711-4464-8295-57e7a8a240e0" providerId="ADAL" clId="{8012F4AC-2217-0644-9820-A6EA521D8B41}" dt="2024-03-11T12:57:05.647" v="447" actId="1036"/>
        <pc:sldMkLst>
          <pc:docMk/>
          <pc:sldMk cId="337148992" sldId="334"/>
        </pc:sldMkLst>
        <pc:spChg chg="mod">
          <ac:chgData name="Petr Humpl" userId="6a80001b-a711-4464-8295-57e7a8a240e0" providerId="ADAL" clId="{8012F4AC-2217-0644-9820-A6EA521D8B41}" dt="2024-03-11T10:05:22.518" v="144" actId="1076"/>
          <ac:spMkLst>
            <pc:docMk/>
            <pc:sldMk cId="337148992" sldId="334"/>
            <ac:spMk id="6" creationId="{D26807B3-49AB-342D-95FB-A135E819C9EC}"/>
          </ac:spMkLst>
        </pc:spChg>
        <pc:picChg chg="add mod">
          <ac:chgData name="Petr Humpl" userId="6a80001b-a711-4464-8295-57e7a8a240e0" providerId="ADAL" clId="{8012F4AC-2217-0644-9820-A6EA521D8B41}" dt="2024-03-11T12:57:05.647" v="447" actId="1036"/>
          <ac:picMkLst>
            <pc:docMk/>
            <pc:sldMk cId="337148992" sldId="334"/>
            <ac:picMk id="2" creationId="{60359A81-5F43-88CD-6901-6E2E61F99BC8}"/>
          </ac:picMkLst>
        </pc:picChg>
      </pc:sldChg>
      <pc:sldChg chg="add del">
        <pc:chgData name="Petr Humpl" userId="6a80001b-a711-4464-8295-57e7a8a240e0" providerId="ADAL" clId="{8012F4AC-2217-0644-9820-A6EA521D8B41}" dt="2024-03-11T09:52:04.504" v="8"/>
        <pc:sldMkLst>
          <pc:docMk/>
          <pc:sldMk cId="2302452378" sldId="334"/>
        </pc:sldMkLst>
      </pc:sldChg>
      <pc:sldChg chg="addSp delSp modSp add mod modClrScheme chgLayout">
        <pc:chgData name="Petr Humpl" userId="6a80001b-a711-4464-8295-57e7a8a240e0" providerId="ADAL" clId="{8012F4AC-2217-0644-9820-A6EA521D8B41}" dt="2024-03-11T14:45:06.427" v="694" actId="1076"/>
        <pc:sldMkLst>
          <pc:docMk/>
          <pc:sldMk cId="1311372884" sldId="335"/>
        </pc:sldMkLst>
        <pc:spChg chg="del">
          <ac:chgData name="Petr Humpl" userId="6a80001b-a711-4464-8295-57e7a8a240e0" providerId="ADAL" clId="{8012F4AC-2217-0644-9820-A6EA521D8B41}" dt="2024-03-11T10:27:52.700" v="179" actId="21"/>
          <ac:spMkLst>
            <pc:docMk/>
            <pc:sldMk cId="1311372884" sldId="335"/>
            <ac:spMk id="2" creationId="{DD49D9D1-1157-EC93-5670-AEA5A9EE0B28}"/>
          </ac:spMkLst>
        </pc:spChg>
        <pc:spChg chg="mod ord">
          <ac:chgData name="Petr Humpl" userId="6a80001b-a711-4464-8295-57e7a8a240e0" providerId="ADAL" clId="{8012F4AC-2217-0644-9820-A6EA521D8B41}" dt="2024-03-11T10:29:59.255" v="199" actId="700"/>
          <ac:spMkLst>
            <pc:docMk/>
            <pc:sldMk cId="1311372884" sldId="335"/>
            <ac:spMk id="3" creationId="{DF5CEE9E-8D14-6CBA-4A61-576C3577E26E}"/>
          </ac:spMkLst>
        </pc:spChg>
        <pc:spChg chg="add del mod ord">
          <ac:chgData name="Petr Humpl" userId="6a80001b-a711-4464-8295-57e7a8a240e0" providerId="ADAL" clId="{8012F4AC-2217-0644-9820-A6EA521D8B41}" dt="2024-03-11T10:29:59.255" v="199" actId="700"/>
          <ac:spMkLst>
            <pc:docMk/>
            <pc:sldMk cId="1311372884" sldId="335"/>
            <ac:spMk id="5" creationId="{79870D15-BA68-7D34-9BB1-4CE2C2D1B5C5}"/>
          </ac:spMkLst>
        </pc:spChg>
        <pc:spChg chg="add del mod ord">
          <ac:chgData name="Petr Humpl" userId="6a80001b-a711-4464-8295-57e7a8a240e0" providerId="ADAL" clId="{8012F4AC-2217-0644-9820-A6EA521D8B41}" dt="2024-03-11T10:30:05.027" v="200" actId="21"/>
          <ac:spMkLst>
            <pc:docMk/>
            <pc:sldMk cId="1311372884" sldId="335"/>
            <ac:spMk id="6" creationId="{35995C78-07F4-4505-4A4A-4D7074197F3C}"/>
          </ac:spMkLst>
        </pc:spChg>
        <pc:spChg chg="add mod ord">
          <ac:chgData name="Petr Humpl" userId="6a80001b-a711-4464-8295-57e7a8a240e0" providerId="ADAL" clId="{8012F4AC-2217-0644-9820-A6EA521D8B41}" dt="2024-03-11T10:31:32.685" v="209" actId="255"/>
          <ac:spMkLst>
            <pc:docMk/>
            <pc:sldMk cId="1311372884" sldId="335"/>
            <ac:spMk id="7" creationId="{DF8A8D5A-1BBE-DF8B-A2D0-493D58A812CB}"/>
          </ac:spMkLst>
        </pc:spChg>
        <pc:picChg chg="add mod">
          <ac:chgData name="Petr Humpl" userId="6a80001b-a711-4464-8295-57e7a8a240e0" providerId="ADAL" clId="{8012F4AC-2217-0644-9820-A6EA521D8B41}" dt="2024-03-11T14:45:06.427" v="694" actId="1076"/>
          <ac:picMkLst>
            <pc:docMk/>
            <pc:sldMk cId="1311372884" sldId="335"/>
            <ac:picMk id="4" creationId="{8725D55E-09D1-F2B5-C547-6D5AC67DB8E0}"/>
          </ac:picMkLst>
        </pc:picChg>
        <pc:picChg chg="add mod">
          <ac:chgData name="Petr Humpl" userId="6a80001b-a711-4464-8295-57e7a8a240e0" providerId="ADAL" clId="{8012F4AC-2217-0644-9820-A6EA521D8B41}" dt="2024-03-11T14:44:48.121" v="691" actId="1076"/>
          <ac:picMkLst>
            <pc:docMk/>
            <pc:sldMk cId="1311372884" sldId="335"/>
            <ac:picMk id="6" creationId="{9DD04C86-ADA1-5203-11CC-D1C1D4AC6FDC}"/>
          </ac:picMkLst>
        </pc:picChg>
        <pc:picChg chg="add mod">
          <ac:chgData name="Petr Humpl" userId="6a80001b-a711-4464-8295-57e7a8a240e0" providerId="ADAL" clId="{8012F4AC-2217-0644-9820-A6EA521D8B41}" dt="2024-03-11T12:39:26.679" v="379"/>
          <ac:picMkLst>
            <pc:docMk/>
            <pc:sldMk cId="1311372884" sldId="335"/>
            <ac:picMk id="8" creationId="{5AC61BB1-97C9-84FE-7B2F-A71CBFD92B85}"/>
          </ac:picMkLst>
        </pc:picChg>
        <pc:picChg chg="add mod">
          <ac:chgData name="Petr Humpl" userId="6a80001b-a711-4464-8295-57e7a8a240e0" providerId="ADAL" clId="{8012F4AC-2217-0644-9820-A6EA521D8B41}" dt="2024-03-11T14:44:50.620" v="692" actId="1076"/>
          <ac:picMkLst>
            <pc:docMk/>
            <pc:sldMk cId="1311372884" sldId="335"/>
            <ac:picMk id="10" creationId="{0FB64C80-6794-C226-6A50-315E512F2C7B}"/>
          </ac:picMkLst>
        </pc:picChg>
        <pc:picChg chg="del">
          <ac:chgData name="Petr Humpl" userId="6a80001b-a711-4464-8295-57e7a8a240e0" providerId="ADAL" clId="{8012F4AC-2217-0644-9820-A6EA521D8B41}" dt="2024-03-11T10:27:56.151" v="180" actId="21"/>
          <ac:picMkLst>
            <pc:docMk/>
            <pc:sldMk cId="1311372884" sldId="335"/>
            <ac:picMk id="10" creationId="{7CC8AD45-1E53-D2C6-AAC2-713D42F7E53E}"/>
          </ac:picMkLst>
        </pc:picChg>
        <pc:picChg chg="add mod">
          <ac:chgData name="Petr Humpl" userId="6a80001b-a711-4464-8295-57e7a8a240e0" providerId="ADAL" clId="{8012F4AC-2217-0644-9820-A6EA521D8B41}" dt="2024-03-11T14:44:46.564" v="690" actId="1076"/>
          <ac:picMkLst>
            <pc:docMk/>
            <pc:sldMk cId="1311372884" sldId="335"/>
            <ac:picMk id="12" creationId="{D1447475-EFC5-CBCB-A784-E9DF3C17BEEB}"/>
          </ac:picMkLst>
        </pc:picChg>
      </pc:sldChg>
      <pc:sldChg chg="add del">
        <pc:chgData name="Petr Humpl" userId="6a80001b-a711-4464-8295-57e7a8a240e0" providerId="ADAL" clId="{8012F4AC-2217-0644-9820-A6EA521D8B41}" dt="2024-03-11T09:52:04.504" v="8"/>
        <pc:sldMkLst>
          <pc:docMk/>
          <pc:sldMk cId="3642963291" sldId="335"/>
        </pc:sldMkLst>
      </pc:sldChg>
      <pc:sldChg chg="add del">
        <pc:chgData name="Petr Humpl" userId="6a80001b-a711-4464-8295-57e7a8a240e0" providerId="ADAL" clId="{8012F4AC-2217-0644-9820-A6EA521D8B41}" dt="2024-03-11T09:52:04.504" v="8"/>
        <pc:sldMkLst>
          <pc:docMk/>
          <pc:sldMk cId="2161034018" sldId="336"/>
        </pc:sldMkLst>
      </pc:sldChg>
      <pc:sldChg chg="add">
        <pc:chgData name="Petr Humpl" userId="6a80001b-a711-4464-8295-57e7a8a240e0" providerId="ADAL" clId="{8012F4AC-2217-0644-9820-A6EA521D8B41}" dt="2024-03-11T12:34:51.186" v="329" actId="2890"/>
        <pc:sldMkLst>
          <pc:docMk/>
          <pc:sldMk cId="3290758287" sldId="336"/>
        </pc:sldMkLst>
      </pc:sldChg>
      <pc:sldChg chg="addSp delSp modSp add mod">
        <pc:chgData name="Petr Humpl" userId="6a80001b-a711-4464-8295-57e7a8a240e0" providerId="ADAL" clId="{8012F4AC-2217-0644-9820-A6EA521D8B41}" dt="2024-03-11T14:08:09.005" v="607" actId="1076"/>
        <pc:sldMkLst>
          <pc:docMk/>
          <pc:sldMk cId="1777606721" sldId="337"/>
        </pc:sldMkLst>
        <pc:spChg chg="mod">
          <ac:chgData name="Petr Humpl" userId="6a80001b-a711-4464-8295-57e7a8a240e0" providerId="ADAL" clId="{8012F4AC-2217-0644-9820-A6EA521D8B41}" dt="2024-03-11T12:35:40.629" v="349" actId="20577"/>
          <ac:spMkLst>
            <pc:docMk/>
            <pc:sldMk cId="1777606721" sldId="337"/>
            <ac:spMk id="3" creationId="{925F8443-3F2E-65B3-20B8-C79C9949E128}"/>
          </ac:spMkLst>
        </pc:spChg>
        <pc:spChg chg="del mod">
          <ac:chgData name="Petr Humpl" userId="6a80001b-a711-4464-8295-57e7a8a240e0" providerId="ADAL" clId="{8012F4AC-2217-0644-9820-A6EA521D8B41}" dt="2024-03-11T12:35:45.272" v="350" actId="21"/>
          <ac:spMkLst>
            <pc:docMk/>
            <pc:sldMk cId="1777606721" sldId="337"/>
            <ac:spMk id="5" creationId="{E53A37C7-BB65-580E-6DE7-14D4E0B36634}"/>
          </ac:spMkLst>
        </pc:spChg>
        <pc:picChg chg="add mod">
          <ac:chgData name="Petr Humpl" userId="6a80001b-a711-4464-8295-57e7a8a240e0" providerId="ADAL" clId="{8012F4AC-2217-0644-9820-A6EA521D8B41}" dt="2024-03-11T14:08:09.005" v="607" actId="1076"/>
          <ac:picMkLst>
            <pc:docMk/>
            <pc:sldMk cId="1777606721" sldId="337"/>
            <ac:picMk id="4" creationId="{5FC23631-D271-2671-D00D-753F745EFCCA}"/>
          </ac:picMkLst>
        </pc:picChg>
        <pc:picChg chg="del">
          <ac:chgData name="Petr Humpl" userId="6a80001b-a711-4464-8295-57e7a8a240e0" providerId="ADAL" clId="{8012F4AC-2217-0644-9820-A6EA521D8B41}" dt="2024-03-11T12:35:30.831" v="337" actId="21"/>
          <ac:picMkLst>
            <pc:docMk/>
            <pc:sldMk cId="1777606721" sldId="337"/>
            <ac:picMk id="6" creationId="{1D772BD8-34A0-A366-C9A3-7DD9CED78407}"/>
          </ac:picMkLst>
        </pc:picChg>
        <pc:picChg chg="del">
          <ac:chgData name="Petr Humpl" userId="6a80001b-a711-4464-8295-57e7a8a240e0" providerId="ADAL" clId="{8012F4AC-2217-0644-9820-A6EA521D8B41}" dt="2024-03-11T12:35:24.099" v="334" actId="21"/>
          <ac:picMkLst>
            <pc:docMk/>
            <pc:sldMk cId="1777606721" sldId="337"/>
            <ac:picMk id="1026" creationId="{FBA7CF76-AC7D-A5DB-D6E4-BA9FFF228921}"/>
          </ac:picMkLst>
        </pc:picChg>
        <pc:picChg chg="del">
          <ac:chgData name="Petr Humpl" userId="6a80001b-a711-4464-8295-57e7a8a240e0" providerId="ADAL" clId="{8012F4AC-2217-0644-9820-A6EA521D8B41}" dt="2024-03-11T12:35:26.623" v="335" actId="21"/>
          <ac:picMkLst>
            <pc:docMk/>
            <pc:sldMk cId="1777606721" sldId="337"/>
            <ac:picMk id="1028" creationId="{43D5A929-B5A9-50E9-3A5F-DE163616C445}"/>
          </ac:picMkLst>
        </pc:picChg>
        <pc:picChg chg="del">
          <ac:chgData name="Petr Humpl" userId="6a80001b-a711-4464-8295-57e7a8a240e0" providerId="ADAL" clId="{8012F4AC-2217-0644-9820-A6EA521D8B41}" dt="2024-03-11T12:35:28.444" v="336" actId="21"/>
          <ac:picMkLst>
            <pc:docMk/>
            <pc:sldMk cId="1777606721" sldId="337"/>
            <ac:picMk id="1030" creationId="{73634FCC-1676-CEB1-281E-A3D4DAEC16DC}"/>
          </ac:picMkLst>
        </pc:picChg>
      </pc:sldChg>
      <pc:sldChg chg="add del">
        <pc:chgData name="Petr Humpl" userId="6a80001b-a711-4464-8295-57e7a8a240e0" providerId="ADAL" clId="{8012F4AC-2217-0644-9820-A6EA521D8B41}" dt="2024-03-11T09:52:04.504" v="8"/>
        <pc:sldMkLst>
          <pc:docMk/>
          <pc:sldMk cId="2246697105" sldId="337"/>
        </pc:sldMkLst>
      </pc:sldChg>
      <pc:sldChg chg="add del">
        <pc:chgData name="Petr Humpl" userId="6a80001b-a711-4464-8295-57e7a8a240e0" providerId="ADAL" clId="{8012F4AC-2217-0644-9820-A6EA521D8B41}" dt="2024-03-11T09:52:04.504" v="8"/>
        <pc:sldMkLst>
          <pc:docMk/>
          <pc:sldMk cId="2244741764" sldId="338"/>
        </pc:sldMkLst>
      </pc:sldChg>
      <pc:sldChg chg="addSp delSp modSp add mod modClrScheme chgLayout">
        <pc:chgData name="Petr Humpl" userId="6a80001b-a711-4464-8295-57e7a8a240e0" providerId="ADAL" clId="{8012F4AC-2217-0644-9820-A6EA521D8B41}" dt="2024-03-11T12:56:26.422" v="445"/>
        <pc:sldMkLst>
          <pc:docMk/>
          <pc:sldMk cId="3168257137" sldId="338"/>
        </pc:sldMkLst>
        <pc:spChg chg="add del mod ord">
          <ac:chgData name="Petr Humpl" userId="6a80001b-a711-4464-8295-57e7a8a240e0" providerId="ADAL" clId="{8012F4AC-2217-0644-9820-A6EA521D8B41}" dt="2024-03-11T12:55:19.609" v="433" actId="700"/>
          <ac:spMkLst>
            <pc:docMk/>
            <pc:sldMk cId="3168257137" sldId="338"/>
            <ac:spMk id="2" creationId="{EAD0D541-1D12-D706-2952-E4A48CAA4FAB}"/>
          </ac:spMkLst>
        </pc:spChg>
        <pc:spChg chg="mod ord">
          <ac:chgData name="Petr Humpl" userId="6a80001b-a711-4464-8295-57e7a8a240e0" providerId="ADAL" clId="{8012F4AC-2217-0644-9820-A6EA521D8B41}" dt="2024-03-11T12:55:59.963" v="439" actId="700"/>
          <ac:spMkLst>
            <pc:docMk/>
            <pc:sldMk cId="3168257137" sldId="338"/>
            <ac:spMk id="4" creationId="{81E742DB-F4A6-BD17-0482-51EA7542B55B}"/>
          </ac:spMkLst>
        </pc:spChg>
        <pc:spChg chg="add del mod ord">
          <ac:chgData name="Petr Humpl" userId="6a80001b-a711-4464-8295-57e7a8a240e0" providerId="ADAL" clId="{8012F4AC-2217-0644-9820-A6EA521D8B41}" dt="2024-03-11T12:55:19.609" v="433" actId="700"/>
          <ac:spMkLst>
            <pc:docMk/>
            <pc:sldMk cId="3168257137" sldId="338"/>
            <ac:spMk id="5" creationId="{D470F40A-78A4-AC5E-04BA-693E5E1FC6B3}"/>
          </ac:spMkLst>
        </pc:spChg>
        <pc:spChg chg="add del mod ord">
          <ac:chgData name="Petr Humpl" userId="6a80001b-a711-4464-8295-57e7a8a240e0" providerId="ADAL" clId="{8012F4AC-2217-0644-9820-A6EA521D8B41}" dt="2024-03-11T12:55:28.212" v="435" actId="21"/>
          <ac:spMkLst>
            <pc:docMk/>
            <pc:sldMk cId="3168257137" sldId="338"/>
            <ac:spMk id="6" creationId="{2B42DF05-48D9-F83F-93F6-F59F25864FA1}"/>
          </ac:spMkLst>
        </pc:spChg>
        <pc:spChg chg="add del mod ord">
          <ac:chgData name="Petr Humpl" userId="6a80001b-a711-4464-8295-57e7a8a240e0" providerId="ADAL" clId="{8012F4AC-2217-0644-9820-A6EA521D8B41}" dt="2024-03-11T12:55:30.372" v="436"/>
          <ac:spMkLst>
            <pc:docMk/>
            <pc:sldMk cId="3168257137" sldId="338"/>
            <ac:spMk id="7" creationId="{4E74495D-C37B-ED1E-FF24-6F1D6187BE6C}"/>
          </ac:spMkLst>
        </pc:spChg>
        <pc:spChg chg="add del mod ord">
          <ac:chgData name="Petr Humpl" userId="6a80001b-a711-4464-8295-57e7a8a240e0" providerId="ADAL" clId="{8012F4AC-2217-0644-9820-A6EA521D8B41}" dt="2024-03-11T12:56:08.382" v="441" actId="21"/>
          <ac:spMkLst>
            <pc:docMk/>
            <pc:sldMk cId="3168257137" sldId="338"/>
            <ac:spMk id="8" creationId="{FAC6DE5D-67A1-769A-5DBE-40EC896C33AE}"/>
          </ac:spMkLst>
        </pc:spChg>
        <pc:spChg chg="add mod ord">
          <ac:chgData name="Petr Humpl" userId="6a80001b-a711-4464-8295-57e7a8a240e0" providerId="ADAL" clId="{8012F4AC-2217-0644-9820-A6EA521D8B41}" dt="2024-03-11T12:56:19.704" v="444"/>
          <ac:spMkLst>
            <pc:docMk/>
            <pc:sldMk cId="3168257137" sldId="338"/>
            <ac:spMk id="9" creationId="{43990F80-2401-91DE-8B2E-52C5892BE16B}"/>
          </ac:spMkLst>
        </pc:spChg>
        <pc:spChg chg="add mod">
          <ac:chgData name="Petr Humpl" userId="6a80001b-a711-4464-8295-57e7a8a240e0" providerId="ADAL" clId="{8012F4AC-2217-0644-9820-A6EA521D8B41}" dt="2024-03-11T12:56:08.382" v="441" actId="21"/>
          <ac:spMkLst>
            <pc:docMk/>
            <pc:sldMk cId="3168257137" sldId="338"/>
            <ac:spMk id="11" creationId="{FB150D97-BD55-0351-4389-14BBB655B5CC}"/>
          </ac:spMkLst>
        </pc:spChg>
        <pc:spChg chg="del mod ord">
          <ac:chgData name="Petr Humpl" userId="6a80001b-a711-4464-8295-57e7a8a240e0" providerId="ADAL" clId="{8012F4AC-2217-0644-9820-A6EA521D8B41}" dt="2024-03-11T12:55:07.076" v="431" actId="700"/>
          <ac:spMkLst>
            <pc:docMk/>
            <pc:sldMk cId="3168257137" sldId="338"/>
            <ac:spMk id="22" creationId="{7562A56A-AD65-8170-8A9B-C719F62EC33C}"/>
          </ac:spMkLst>
        </pc:spChg>
        <pc:picChg chg="mod ord">
          <ac:chgData name="Petr Humpl" userId="6a80001b-a711-4464-8295-57e7a8a240e0" providerId="ADAL" clId="{8012F4AC-2217-0644-9820-A6EA521D8B41}" dt="2024-03-11T12:55:59.963" v="439" actId="700"/>
          <ac:picMkLst>
            <pc:docMk/>
            <pc:sldMk cId="3168257137" sldId="338"/>
            <ac:picMk id="3" creationId="{84267B6E-2C1F-E5BF-63AD-9B748B026621}"/>
          </ac:picMkLst>
        </pc:picChg>
        <pc:picChg chg="add mod">
          <ac:chgData name="Petr Humpl" userId="6a80001b-a711-4464-8295-57e7a8a240e0" providerId="ADAL" clId="{8012F4AC-2217-0644-9820-A6EA521D8B41}" dt="2024-03-11T12:56:26.422" v="445"/>
          <ac:picMkLst>
            <pc:docMk/>
            <pc:sldMk cId="3168257137" sldId="338"/>
            <ac:picMk id="12" creationId="{E35467C8-37E2-70E8-A3F6-039773904ED6}"/>
          </ac:picMkLst>
        </pc:picChg>
      </pc:sldChg>
      <pc:sldChg chg="addSp modSp new mod modAnim">
        <pc:chgData name="Petr Humpl" userId="6a80001b-a711-4464-8295-57e7a8a240e0" providerId="ADAL" clId="{8012F4AC-2217-0644-9820-A6EA521D8B41}" dt="2024-03-11T13:00:25.739" v="451" actId="14100"/>
        <pc:sldMkLst>
          <pc:docMk/>
          <pc:sldMk cId="3765369982" sldId="339"/>
        </pc:sldMkLst>
        <pc:picChg chg="add mod">
          <ac:chgData name="Petr Humpl" userId="6a80001b-a711-4464-8295-57e7a8a240e0" providerId="ADAL" clId="{8012F4AC-2217-0644-9820-A6EA521D8B41}" dt="2024-03-11T13:00:25.739" v="451" actId="14100"/>
          <ac:picMkLst>
            <pc:docMk/>
            <pc:sldMk cId="3765369982" sldId="339"/>
            <ac:picMk id="7" creationId="{E7FF01B2-1143-4430-5AEC-69443798DC7C}"/>
          </ac:picMkLst>
        </pc:picChg>
      </pc:sldChg>
      <pc:sldChg chg="add del">
        <pc:chgData name="Petr Humpl" userId="6a80001b-a711-4464-8295-57e7a8a240e0" providerId="ADAL" clId="{8012F4AC-2217-0644-9820-A6EA521D8B41}" dt="2024-03-11T09:52:04.504" v="8"/>
        <pc:sldMkLst>
          <pc:docMk/>
          <pc:sldMk cId="4078387442" sldId="339"/>
        </pc:sldMkLst>
      </pc:sldChg>
      <pc:sldChg chg="add del">
        <pc:chgData name="Petr Humpl" userId="6a80001b-a711-4464-8295-57e7a8a240e0" providerId="ADAL" clId="{8012F4AC-2217-0644-9820-A6EA521D8B41}" dt="2024-03-11T09:52:04.504" v="8"/>
        <pc:sldMkLst>
          <pc:docMk/>
          <pc:sldMk cId="11793568" sldId="340"/>
        </pc:sldMkLst>
      </pc:sldChg>
      <pc:sldChg chg="modSp add mod">
        <pc:chgData name="Petr Humpl" userId="6a80001b-a711-4464-8295-57e7a8a240e0" providerId="ADAL" clId="{8012F4AC-2217-0644-9820-A6EA521D8B41}" dt="2024-03-11T14:04:50.251" v="599" actId="255"/>
        <pc:sldMkLst>
          <pc:docMk/>
          <pc:sldMk cId="3891359404" sldId="340"/>
        </pc:sldMkLst>
        <pc:spChg chg="mod">
          <ac:chgData name="Petr Humpl" userId="6a80001b-a711-4464-8295-57e7a8a240e0" providerId="ADAL" clId="{8012F4AC-2217-0644-9820-A6EA521D8B41}" dt="2024-03-11T14:04:50.251" v="599" actId="255"/>
          <ac:spMkLst>
            <pc:docMk/>
            <pc:sldMk cId="3891359404" sldId="340"/>
            <ac:spMk id="3" creationId="{EF006DAB-C1CF-20A7-8C08-B83B7BDA1802}"/>
          </ac:spMkLst>
        </pc:spChg>
        <pc:picChg chg="mod">
          <ac:chgData name="Petr Humpl" userId="6a80001b-a711-4464-8295-57e7a8a240e0" providerId="ADAL" clId="{8012F4AC-2217-0644-9820-A6EA521D8B41}" dt="2024-03-11T13:17:44.268" v="574" actId="14100"/>
          <ac:picMkLst>
            <pc:docMk/>
            <pc:sldMk cId="3891359404" sldId="340"/>
            <ac:picMk id="4" creationId="{3886B7AE-9FC8-88D7-814B-18F9DFA04547}"/>
          </ac:picMkLst>
        </pc:picChg>
      </pc:sldChg>
      <pc:sldChg chg="modSp add mod">
        <pc:chgData name="Petr Humpl" userId="6a80001b-a711-4464-8295-57e7a8a240e0" providerId="ADAL" clId="{8012F4AC-2217-0644-9820-A6EA521D8B41}" dt="2024-03-11T14:04:39.740" v="597" actId="255"/>
        <pc:sldMkLst>
          <pc:docMk/>
          <pc:sldMk cId="2100763326" sldId="341"/>
        </pc:sldMkLst>
        <pc:spChg chg="mod">
          <ac:chgData name="Petr Humpl" userId="6a80001b-a711-4464-8295-57e7a8a240e0" providerId="ADAL" clId="{8012F4AC-2217-0644-9820-A6EA521D8B41}" dt="2024-03-11T14:04:34.867" v="596"/>
          <ac:spMkLst>
            <pc:docMk/>
            <pc:sldMk cId="2100763326" sldId="341"/>
            <ac:spMk id="2" creationId="{A34C955A-1966-605D-D906-43C8C3DA53D3}"/>
          </ac:spMkLst>
        </pc:spChg>
        <pc:spChg chg="mod">
          <ac:chgData name="Petr Humpl" userId="6a80001b-a711-4464-8295-57e7a8a240e0" providerId="ADAL" clId="{8012F4AC-2217-0644-9820-A6EA521D8B41}" dt="2024-03-11T14:04:39.740" v="597" actId="255"/>
          <ac:spMkLst>
            <pc:docMk/>
            <pc:sldMk cId="2100763326" sldId="341"/>
            <ac:spMk id="4" creationId="{E03C6027-15A6-8D1C-AC6E-A528BB3DC154}"/>
          </ac:spMkLst>
        </pc:spChg>
      </pc:sldChg>
      <pc:sldChg chg="modSp add mod">
        <pc:chgData name="Petr Humpl" userId="6a80001b-a711-4464-8295-57e7a8a240e0" providerId="ADAL" clId="{8012F4AC-2217-0644-9820-A6EA521D8B41}" dt="2024-03-11T14:04:23.420" v="595"/>
        <pc:sldMkLst>
          <pc:docMk/>
          <pc:sldMk cId="1636833318" sldId="342"/>
        </pc:sldMkLst>
        <pc:spChg chg="mod">
          <ac:chgData name="Petr Humpl" userId="6a80001b-a711-4464-8295-57e7a8a240e0" providerId="ADAL" clId="{8012F4AC-2217-0644-9820-A6EA521D8B41}" dt="2024-03-11T14:04:23.420" v="595"/>
          <ac:spMkLst>
            <pc:docMk/>
            <pc:sldMk cId="1636833318" sldId="342"/>
            <ac:spMk id="2" creationId="{A34C955A-1966-605D-D906-43C8C3DA53D3}"/>
          </ac:spMkLst>
        </pc:spChg>
        <pc:spChg chg="mod">
          <ac:chgData name="Petr Humpl" userId="6a80001b-a711-4464-8295-57e7a8a240e0" providerId="ADAL" clId="{8012F4AC-2217-0644-9820-A6EA521D8B41}" dt="2024-03-11T14:04:18.104" v="594" actId="255"/>
          <ac:spMkLst>
            <pc:docMk/>
            <pc:sldMk cId="1636833318" sldId="342"/>
            <ac:spMk id="4" creationId="{E03C6027-15A6-8D1C-AC6E-A528BB3DC154}"/>
          </ac:spMkLst>
        </pc:spChg>
      </pc:sldChg>
      <pc:sldChg chg="modSp add mod">
        <pc:chgData name="Petr Humpl" userId="6a80001b-a711-4464-8295-57e7a8a240e0" providerId="ADAL" clId="{8012F4AC-2217-0644-9820-A6EA521D8B41}" dt="2024-03-11T14:04:08.378" v="593" actId="255"/>
        <pc:sldMkLst>
          <pc:docMk/>
          <pc:sldMk cId="1514107978" sldId="343"/>
        </pc:sldMkLst>
        <pc:spChg chg="mod">
          <ac:chgData name="Petr Humpl" userId="6a80001b-a711-4464-8295-57e7a8a240e0" providerId="ADAL" clId="{8012F4AC-2217-0644-9820-A6EA521D8B41}" dt="2024-03-11T14:04:08.378" v="593" actId="255"/>
          <ac:spMkLst>
            <pc:docMk/>
            <pc:sldMk cId="1514107978" sldId="343"/>
            <ac:spMk id="2" creationId="{4D9491DF-9C93-F220-F742-D1F5ADF212E4}"/>
          </ac:spMkLst>
        </pc:spChg>
        <pc:spChg chg="mod">
          <ac:chgData name="Petr Humpl" userId="6a80001b-a711-4464-8295-57e7a8a240e0" providerId="ADAL" clId="{8012F4AC-2217-0644-9820-A6EA521D8B41}" dt="2024-03-11T14:03:13.828" v="588"/>
          <ac:spMkLst>
            <pc:docMk/>
            <pc:sldMk cId="1514107978" sldId="343"/>
            <ac:spMk id="3" creationId="{27C8B7B7-7A82-978C-32BE-1B440DFAF119}"/>
          </ac:spMkLst>
        </pc:spChg>
      </pc:sldChg>
      <pc:sldChg chg="modSp add mod">
        <pc:chgData name="Petr Humpl" userId="6a80001b-a711-4464-8295-57e7a8a240e0" providerId="ADAL" clId="{8012F4AC-2217-0644-9820-A6EA521D8B41}" dt="2024-03-11T14:05:37.772" v="602"/>
        <pc:sldMkLst>
          <pc:docMk/>
          <pc:sldMk cId="3774480239" sldId="344"/>
        </pc:sldMkLst>
        <pc:spChg chg="mod">
          <ac:chgData name="Petr Humpl" userId="6a80001b-a711-4464-8295-57e7a8a240e0" providerId="ADAL" clId="{8012F4AC-2217-0644-9820-A6EA521D8B41}" dt="2024-03-11T14:05:37.772" v="602"/>
          <ac:spMkLst>
            <pc:docMk/>
            <pc:sldMk cId="3774480239" sldId="344"/>
            <ac:spMk id="2" creationId="{6A780A41-3956-584D-86C0-C582C2F2A062}"/>
          </ac:spMkLst>
        </pc:spChg>
        <pc:spChg chg="mod">
          <ac:chgData name="Petr Humpl" userId="6a80001b-a711-4464-8295-57e7a8a240e0" providerId="ADAL" clId="{8012F4AC-2217-0644-9820-A6EA521D8B41}" dt="2024-03-11T14:02:52.150" v="586" actId="255"/>
          <ac:spMkLst>
            <pc:docMk/>
            <pc:sldMk cId="3774480239" sldId="344"/>
            <ac:spMk id="5" creationId="{05311E59-85CF-C6DC-6408-9A15E031B10C}"/>
          </ac:spMkLst>
        </pc:spChg>
      </pc:sldChg>
      <pc:sldChg chg="addSp delSp modSp add mod modClrScheme chgLayout">
        <pc:chgData name="Petr Humpl" userId="6a80001b-a711-4464-8295-57e7a8a240e0" providerId="ADAL" clId="{8012F4AC-2217-0644-9820-A6EA521D8B41}" dt="2024-03-12T12:29:18.882" v="1103" actId="14100"/>
        <pc:sldMkLst>
          <pc:docMk/>
          <pc:sldMk cId="53806021" sldId="345"/>
        </pc:sldMkLst>
        <pc:spChg chg="mod ord">
          <ac:chgData name="Petr Humpl" userId="6a80001b-a711-4464-8295-57e7a8a240e0" providerId="ADAL" clId="{8012F4AC-2217-0644-9820-A6EA521D8B41}" dt="2024-03-11T14:12:02.991" v="627" actId="700"/>
          <ac:spMkLst>
            <pc:docMk/>
            <pc:sldMk cId="53806021" sldId="345"/>
            <ac:spMk id="2" creationId="{6A780A41-3956-584D-86C0-C582C2F2A062}"/>
          </ac:spMkLst>
        </pc:spChg>
        <pc:spChg chg="del">
          <ac:chgData name="Petr Humpl" userId="6a80001b-a711-4464-8295-57e7a8a240e0" providerId="ADAL" clId="{8012F4AC-2217-0644-9820-A6EA521D8B41}" dt="2024-03-11T14:08:32.205" v="608" actId="21"/>
          <ac:spMkLst>
            <pc:docMk/>
            <pc:sldMk cId="53806021" sldId="345"/>
            <ac:spMk id="3" creationId="{09459086-0041-2316-3727-39D258066091}"/>
          </ac:spMkLst>
        </pc:spChg>
        <pc:spChg chg="mod ord">
          <ac:chgData name="Petr Humpl" userId="6a80001b-a711-4464-8295-57e7a8a240e0" providerId="ADAL" clId="{8012F4AC-2217-0644-9820-A6EA521D8B41}" dt="2024-03-12T12:22:23.645" v="1090" actId="14100"/>
          <ac:spMkLst>
            <pc:docMk/>
            <pc:sldMk cId="53806021" sldId="345"/>
            <ac:spMk id="5" creationId="{05311E59-85CF-C6DC-6408-9A15E031B10C}"/>
          </ac:spMkLst>
        </pc:spChg>
        <pc:spChg chg="add del mod ord">
          <ac:chgData name="Petr Humpl" userId="6a80001b-a711-4464-8295-57e7a8a240e0" providerId="ADAL" clId="{8012F4AC-2217-0644-9820-A6EA521D8B41}" dt="2024-03-11T14:12:02.991" v="627" actId="700"/>
          <ac:spMkLst>
            <pc:docMk/>
            <pc:sldMk cId="53806021" sldId="345"/>
            <ac:spMk id="7" creationId="{CDCF793F-65AD-1225-B8E0-1DBAF0F8B120}"/>
          </ac:spMkLst>
        </pc:spChg>
        <pc:spChg chg="add del mod ord">
          <ac:chgData name="Petr Humpl" userId="6a80001b-a711-4464-8295-57e7a8a240e0" providerId="ADAL" clId="{8012F4AC-2217-0644-9820-A6EA521D8B41}" dt="2024-03-11T14:12:02.991" v="627" actId="700"/>
          <ac:spMkLst>
            <pc:docMk/>
            <pc:sldMk cId="53806021" sldId="345"/>
            <ac:spMk id="9" creationId="{F9029B84-BE90-AC8E-6693-309B8060C3E8}"/>
          </ac:spMkLst>
        </pc:spChg>
        <pc:spChg chg="add del mod ord">
          <ac:chgData name="Petr Humpl" userId="6a80001b-a711-4464-8295-57e7a8a240e0" providerId="ADAL" clId="{8012F4AC-2217-0644-9820-A6EA521D8B41}" dt="2024-03-11T14:12:02.991" v="627" actId="700"/>
          <ac:spMkLst>
            <pc:docMk/>
            <pc:sldMk cId="53806021" sldId="345"/>
            <ac:spMk id="11" creationId="{C469E9E6-22B1-8A96-AE94-8DC949934D62}"/>
          </ac:spMkLst>
        </pc:spChg>
        <pc:picChg chg="mod">
          <ac:chgData name="Petr Humpl" userId="6a80001b-a711-4464-8295-57e7a8a240e0" providerId="ADAL" clId="{8012F4AC-2217-0644-9820-A6EA521D8B41}" dt="2024-03-11T14:14:52.904" v="657" actId="1076"/>
          <ac:picMkLst>
            <pc:docMk/>
            <pc:sldMk cId="53806021" sldId="345"/>
            <ac:picMk id="4" creationId="{00000000-0000-0000-0000-000000000000}"/>
          </ac:picMkLst>
        </pc:picChg>
        <pc:picChg chg="add del mod">
          <ac:chgData name="Petr Humpl" userId="6a80001b-a711-4464-8295-57e7a8a240e0" providerId="ADAL" clId="{8012F4AC-2217-0644-9820-A6EA521D8B41}" dt="2024-03-11T14:10:40.048" v="614" actId="21"/>
          <ac:picMkLst>
            <pc:docMk/>
            <pc:sldMk cId="53806021" sldId="345"/>
            <ac:picMk id="6" creationId="{5BE96DE7-0B9C-5227-B169-9EC64FD8BBC1}"/>
          </ac:picMkLst>
        </pc:picChg>
        <pc:picChg chg="add mod">
          <ac:chgData name="Petr Humpl" userId="6a80001b-a711-4464-8295-57e7a8a240e0" providerId="ADAL" clId="{8012F4AC-2217-0644-9820-A6EA521D8B41}" dt="2024-03-12T12:29:14.614" v="1102" actId="14100"/>
          <ac:picMkLst>
            <pc:docMk/>
            <pc:sldMk cId="53806021" sldId="345"/>
            <ac:picMk id="6" creationId="{C8CA2379-8DE6-00E9-0346-B039C3840F55}"/>
          </ac:picMkLst>
        </pc:picChg>
        <pc:picChg chg="mod ord">
          <ac:chgData name="Petr Humpl" userId="6a80001b-a711-4464-8295-57e7a8a240e0" providerId="ADAL" clId="{8012F4AC-2217-0644-9820-A6EA521D8B41}" dt="2024-03-11T14:17:37.541" v="664" actId="14100"/>
          <ac:picMkLst>
            <pc:docMk/>
            <pc:sldMk cId="53806021" sldId="345"/>
            <ac:picMk id="8" creationId="{9B0B71D5-5023-0F39-3F21-1336ED04EB8D}"/>
          </ac:picMkLst>
        </pc:picChg>
        <pc:picChg chg="mod">
          <ac:chgData name="Petr Humpl" userId="6a80001b-a711-4464-8295-57e7a8a240e0" providerId="ADAL" clId="{8012F4AC-2217-0644-9820-A6EA521D8B41}" dt="2024-03-12T12:29:18.882" v="1103" actId="14100"/>
          <ac:picMkLst>
            <pc:docMk/>
            <pc:sldMk cId="53806021" sldId="345"/>
            <ac:picMk id="10" creationId="{00000000-0000-0000-0000-000000000000}"/>
          </ac:picMkLst>
        </pc:picChg>
        <pc:picChg chg="add del mod">
          <ac:chgData name="Petr Humpl" userId="6a80001b-a711-4464-8295-57e7a8a240e0" providerId="ADAL" clId="{8012F4AC-2217-0644-9820-A6EA521D8B41}" dt="2024-03-11T14:13:28.933" v="640" actId="21"/>
          <ac:picMkLst>
            <pc:docMk/>
            <pc:sldMk cId="53806021" sldId="345"/>
            <ac:picMk id="13" creationId="{BC1B248F-2355-AF3F-C66F-66DC69282A72}"/>
          </ac:picMkLst>
        </pc:picChg>
        <pc:picChg chg="add del mod">
          <ac:chgData name="Petr Humpl" userId="6a80001b-a711-4464-8295-57e7a8a240e0" providerId="ADAL" clId="{8012F4AC-2217-0644-9820-A6EA521D8B41}" dt="2024-03-11T14:16:43.851" v="663" actId="34307"/>
          <ac:picMkLst>
            <pc:docMk/>
            <pc:sldMk cId="53806021" sldId="345"/>
            <ac:picMk id="14" creationId="{798DBB99-B4C3-4B27-A366-A84CE2E6E680}"/>
          </ac:picMkLst>
        </pc:picChg>
      </pc:sldChg>
      <pc:sldChg chg="addSp delSp modSp new mod modClrScheme chgLayout">
        <pc:chgData name="Petr Humpl" userId="6a80001b-a711-4464-8295-57e7a8a240e0" providerId="ADAL" clId="{8012F4AC-2217-0644-9820-A6EA521D8B41}" dt="2024-03-11T13:17:25.416" v="573"/>
        <pc:sldMkLst>
          <pc:docMk/>
          <pc:sldMk cId="1466904547" sldId="346"/>
        </pc:sldMkLst>
        <pc:spChg chg="del mod ord">
          <ac:chgData name="Petr Humpl" userId="6a80001b-a711-4464-8295-57e7a8a240e0" providerId="ADAL" clId="{8012F4AC-2217-0644-9820-A6EA521D8B41}" dt="2024-03-11T13:15:02.979" v="535" actId="700"/>
          <ac:spMkLst>
            <pc:docMk/>
            <pc:sldMk cId="1466904547" sldId="346"/>
            <ac:spMk id="2" creationId="{727258DC-7158-D55B-8F24-0128C794602C}"/>
          </ac:spMkLst>
        </pc:spChg>
        <pc:spChg chg="del mod ord">
          <ac:chgData name="Petr Humpl" userId="6a80001b-a711-4464-8295-57e7a8a240e0" providerId="ADAL" clId="{8012F4AC-2217-0644-9820-A6EA521D8B41}" dt="2024-03-11T13:15:02.979" v="535" actId="700"/>
          <ac:spMkLst>
            <pc:docMk/>
            <pc:sldMk cId="1466904547" sldId="346"/>
            <ac:spMk id="3" creationId="{96806CC0-F6CB-6DCF-B4C5-40A5233C32A0}"/>
          </ac:spMkLst>
        </pc:spChg>
        <pc:spChg chg="mod ord">
          <ac:chgData name="Petr Humpl" userId="6a80001b-a711-4464-8295-57e7a8a240e0" providerId="ADAL" clId="{8012F4AC-2217-0644-9820-A6EA521D8B41}" dt="2024-03-11T13:16:23.189" v="567" actId="14100"/>
          <ac:spMkLst>
            <pc:docMk/>
            <pc:sldMk cId="1466904547" sldId="346"/>
            <ac:spMk id="4" creationId="{50194740-0118-4C3D-CBAB-0293514F373A}"/>
          </ac:spMkLst>
        </pc:spChg>
        <pc:spChg chg="add del mod ord">
          <ac:chgData name="Petr Humpl" userId="6a80001b-a711-4464-8295-57e7a8a240e0" providerId="ADAL" clId="{8012F4AC-2217-0644-9820-A6EA521D8B41}" dt="2024-03-11T13:15:47.312" v="559" actId="21"/>
          <ac:spMkLst>
            <pc:docMk/>
            <pc:sldMk cId="1466904547" sldId="346"/>
            <ac:spMk id="5" creationId="{4C462CC8-17EE-D34B-B64E-4CA5970AB60D}"/>
          </ac:spMkLst>
        </pc:spChg>
        <pc:spChg chg="add del mod ord">
          <ac:chgData name="Petr Humpl" userId="6a80001b-a711-4464-8295-57e7a8a240e0" providerId="ADAL" clId="{8012F4AC-2217-0644-9820-A6EA521D8B41}" dt="2024-03-11T13:15:21.472" v="554"/>
          <ac:spMkLst>
            <pc:docMk/>
            <pc:sldMk cId="1466904547" sldId="346"/>
            <ac:spMk id="6" creationId="{C489CFE9-52E1-8185-0A3E-28C0CC8FE543}"/>
          </ac:spMkLst>
        </pc:spChg>
        <pc:spChg chg="add del mod ord">
          <ac:chgData name="Petr Humpl" userId="6a80001b-a711-4464-8295-57e7a8a240e0" providerId="ADAL" clId="{8012F4AC-2217-0644-9820-A6EA521D8B41}" dt="2024-03-11T13:15:39.421" v="557" actId="21"/>
          <ac:spMkLst>
            <pc:docMk/>
            <pc:sldMk cId="1466904547" sldId="346"/>
            <ac:spMk id="7" creationId="{9F1E437B-B6B2-A000-C247-CCBA6BFF173F}"/>
          </ac:spMkLst>
        </pc:spChg>
        <pc:spChg chg="add del mod ord">
          <ac:chgData name="Petr Humpl" userId="6a80001b-a711-4464-8295-57e7a8a240e0" providerId="ADAL" clId="{8012F4AC-2217-0644-9820-A6EA521D8B41}" dt="2024-03-11T13:16:02.959" v="561" actId="21"/>
          <ac:spMkLst>
            <pc:docMk/>
            <pc:sldMk cId="1466904547" sldId="346"/>
            <ac:spMk id="9" creationId="{0FCC7068-F4F0-14BC-5BD9-CBEA4F608B5C}"/>
          </ac:spMkLst>
        </pc:spChg>
        <pc:spChg chg="add del mod ord">
          <ac:chgData name="Petr Humpl" userId="6a80001b-a711-4464-8295-57e7a8a240e0" providerId="ADAL" clId="{8012F4AC-2217-0644-9820-A6EA521D8B41}" dt="2024-03-11T13:16:05.889" v="562" actId="21"/>
          <ac:spMkLst>
            <pc:docMk/>
            <pc:sldMk cId="1466904547" sldId="346"/>
            <ac:spMk id="10" creationId="{0F20BE34-BFA2-EEA4-6F97-A7773DCD98E3}"/>
          </ac:spMkLst>
        </pc:spChg>
        <pc:picChg chg="add mod ord">
          <ac:chgData name="Petr Humpl" userId="6a80001b-a711-4464-8295-57e7a8a240e0" providerId="ADAL" clId="{8012F4AC-2217-0644-9820-A6EA521D8B41}" dt="2024-03-11T13:16:14.757" v="565" actId="1076"/>
          <ac:picMkLst>
            <pc:docMk/>
            <pc:sldMk cId="1466904547" sldId="346"/>
            <ac:picMk id="8" creationId="{5DD52BE3-4648-DD1C-086B-E34FAD24B5B0}"/>
          </ac:picMkLst>
        </pc:picChg>
        <pc:picChg chg="add mod">
          <ac:chgData name="Petr Humpl" userId="6a80001b-a711-4464-8295-57e7a8a240e0" providerId="ADAL" clId="{8012F4AC-2217-0644-9820-A6EA521D8B41}" dt="2024-03-11T13:16:33.991" v="568"/>
          <ac:picMkLst>
            <pc:docMk/>
            <pc:sldMk cId="1466904547" sldId="346"/>
            <ac:picMk id="11" creationId="{34288EA2-42D4-7A71-20D1-E4837C358F46}"/>
          </ac:picMkLst>
        </pc:picChg>
        <pc:picChg chg="add mod">
          <ac:chgData name="Petr Humpl" userId="6a80001b-a711-4464-8295-57e7a8a240e0" providerId="ADAL" clId="{8012F4AC-2217-0644-9820-A6EA521D8B41}" dt="2024-03-11T13:17:25.416" v="573"/>
          <ac:picMkLst>
            <pc:docMk/>
            <pc:sldMk cId="1466904547" sldId="346"/>
            <ac:picMk id="12" creationId="{8E957953-F902-CD05-1336-DC95A31A160B}"/>
          </ac:picMkLst>
        </pc:picChg>
      </pc:sldChg>
      <pc:sldChg chg="addSp delSp modSp mod">
        <pc:chgData name="Petr Humpl" userId="6a80001b-a711-4464-8295-57e7a8a240e0" providerId="ADAL" clId="{8012F4AC-2217-0644-9820-A6EA521D8B41}" dt="2024-03-12T11:10:58.213" v="1079" actId="255"/>
        <pc:sldMkLst>
          <pc:docMk/>
          <pc:sldMk cId="2479315590" sldId="347"/>
        </pc:sldMkLst>
        <pc:spChg chg="mod">
          <ac:chgData name="Petr Humpl" userId="6a80001b-a711-4464-8295-57e7a8a240e0" providerId="ADAL" clId="{8012F4AC-2217-0644-9820-A6EA521D8B41}" dt="2024-03-12T11:10:53.757" v="1078" actId="255"/>
          <ac:spMkLst>
            <pc:docMk/>
            <pc:sldMk cId="2479315590" sldId="347"/>
            <ac:spMk id="11" creationId="{50B9FFB0-4E60-0D8E-1478-444E662717FB}"/>
          </ac:spMkLst>
        </pc:spChg>
        <pc:spChg chg="mod">
          <ac:chgData name="Petr Humpl" userId="6a80001b-a711-4464-8295-57e7a8a240e0" providerId="ADAL" clId="{8012F4AC-2217-0644-9820-A6EA521D8B41}" dt="2024-03-12T11:10:58.213" v="1079" actId="255"/>
          <ac:spMkLst>
            <pc:docMk/>
            <pc:sldMk cId="2479315590" sldId="347"/>
            <ac:spMk id="19" creationId="{3E69B2F7-64D5-9C13-051B-0251AECD2200}"/>
          </ac:spMkLst>
        </pc:spChg>
        <pc:picChg chg="add del mod">
          <ac:chgData name="Petr Humpl" userId="6a80001b-a711-4464-8295-57e7a8a240e0" providerId="ADAL" clId="{8012F4AC-2217-0644-9820-A6EA521D8B41}" dt="2024-03-12T09:27:57.969" v="811" actId="21"/>
          <ac:picMkLst>
            <pc:docMk/>
            <pc:sldMk cId="2479315590" sldId="347"/>
            <ac:picMk id="3" creationId="{DECB562B-F94E-773C-5C55-93F7AC8EDA1C}"/>
          </ac:picMkLst>
        </pc:picChg>
        <pc:picChg chg="add del mod">
          <ac:chgData name="Petr Humpl" userId="6a80001b-a711-4464-8295-57e7a8a240e0" providerId="ADAL" clId="{8012F4AC-2217-0644-9820-A6EA521D8B41}" dt="2024-03-12T09:28:07.645" v="813" actId="21"/>
          <ac:picMkLst>
            <pc:docMk/>
            <pc:sldMk cId="2479315590" sldId="347"/>
            <ac:picMk id="4" creationId="{F07AD587-9578-DDB5-07E6-22020829823D}"/>
          </ac:picMkLst>
        </pc:picChg>
        <pc:picChg chg="add mod">
          <ac:chgData name="Petr Humpl" userId="6a80001b-a711-4464-8295-57e7a8a240e0" providerId="ADAL" clId="{8012F4AC-2217-0644-9820-A6EA521D8B41}" dt="2024-03-12T09:28:54.319" v="823" actId="1076"/>
          <ac:picMkLst>
            <pc:docMk/>
            <pc:sldMk cId="2479315590" sldId="347"/>
            <ac:picMk id="5" creationId="{4110D08C-6F3C-DDBF-5AF5-416957B4DC7D}"/>
          </ac:picMkLst>
        </pc:picChg>
        <pc:picChg chg="mod">
          <ac:chgData name="Petr Humpl" userId="6a80001b-a711-4464-8295-57e7a8a240e0" providerId="ADAL" clId="{8012F4AC-2217-0644-9820-A6EA521D8B41}" dt="2024-03-12T09:28:25.789" v="815" actId="1076"/>
          <ac:picMkLst>
            <pc:docMk/>
            <pc:sldMk cId="2479315590" sldId="347"/>
            <ac:picMk id="14" creationId="{BA4FCF86-A72B-E629-F847-D9C84E56D576}"/>
          </ac:picMkLst>
        </pc:picChg>
      </pc:sldChg>
      <pc:sldChg chg="addSp delSp modSp mod modClrScheme chgLayout">
        <pc:chgData name="Petr Humpl" userId="6a80001b-a711-4464-8295-57e7a8a240e0" providerId="ADAL" clId="{8012F4AC-2217-0644-9820-A6EA521D8B41}" dt="2024-03-12T11:03:11.236" v="998" actId="21"/>
        <pc:sldMkLst>
          <pc:docMk/>
          <pc:sldMk cId="1742569648" sldId="349"/>
        </pc:sldMkLst>
        <pc:spChg chg="add del mod ord">
          <ac:chgData name="Petr Humpl" userId="6a80001b-a711-4464-8295-57e7a8a240e0" providerId="ADAL" clId="{8012F4AC-2217-0644-9820-A6EA521D8B41}" dt="2024-03-12T11:01:57.084" v="981" actId="21"/>
          <ac:spMkLst>
            <pc:docMk/>
            <pc:sldMk cId="1742569648" sldId="349"/>
            <ac:spMk id="2" creationId="{221632C8-F4C8-625B-C1BA-5BCB4B175AD7}"/>
          </ac:spMkLst>
        </pc:spChg>
        <pc:spChg chg="del mod ord">
          <ac:chgData name="Petr Humpl" userId="6a80001b-a711-4464-8295-57e7a8a240e0" providerId="ADAL" clId="{8012F4AC-2217-0644-9820-A6EA521D8B41}" dt="2024-03-12T11:03:06.846" v="997" actId="21"/>
          <ac:spMkLst>
            <pc:docMk/>
            <pc:sldMk cId="1742569648" sldId="349"/>
            <ac:spMk id="3" creationId="{431DC551-67CC-9412-9EA4-A4EBA7BB37A0}"/>
          </ac:spMkLst>
        </pc:spChg>
        <pc:spChg chg="mod ord">
          <ac:chgData name="Petr Humpl" userId="6a80001b-a711-4464-8295-57e7a8a240e0" providerId="ADAL" clId="{8012F4AC-2217-0644-9820-A6EA521D8B41}" dt="2024-03-12T11:01:50.826" v="980" actId="20577"/>
          <ac:spMkLst>
            <pc:docMk/>
            <pc:sldMk cId="1742569648" sldId="349"/>
            <ac:spMk id="4" creationId="{199662C1-9D96-33C2-DDC7-0278EE8B638B}"/>
          </ac:spMkLst>
        </pc:spChg>
        <pc:spChg chg="add del mod">
          <ac:chgData name="Petr Humpl" userId="6a80001b-a711-4464-8295-57e7a8a240e0" providerId="ADAL" clId="{8012F4AC-2217-0644-9820-A6EA521D8B41}" dt="2024-03-12T11:03:11.236" v="998" actId="21"/>
          <ac:spMkLst>
            <pc:docMk/>
            <pc:sldMk cId="1742569648" sldId="349"/>
            <ac:spMk id="8" creationId="{F7066266-F91A-CC33-D6E0-EC4AC00411A4}"/>
          </ac:spMkLst>
        </pc:spChg>
        <pc:picChg chg="add mod">
          <ac:chgData name="Petr Humpl" userId="6a80001b-a711-4464-8295-57e7a8a240e0" providerId="ADAL" clId="{8012F4AC-2217-0644-9820-A6EA521D8B41}" dt="2024-03-12T11:02:57.136" v="995" actId="14100"/>
          <ac:picMkLst>
            <pc:docMk/>
            <pc:sldMk cId="1742569648" sldId="349"/>
            <ac:picMk id="5" creationId="{078A49B1-90BB-7660-92AA-11E496726F44}"/>
          </ac:picMkLst>
        </pc:picChg>
        <pc:picChg chg="add mod">
          <ac:chgData name="Petr Humpl" userId="6a80001b-a711-4464-8295-57e7a8a240e0" providerId="ADAL" clId="{8012F4AC-2217-0644-9820-A6EA521D8B41}" dt="2024-03-12T11:03:01.458" v="996" actId="1076"/>
          <ac:picMkLst>
            <pc:docMk/>
            <pc:sldMk cId="1742569648" sldId="349"/>
            <ac:picMk id="6" creationId="{E49031E4-A742-E04D-53F9-8675FFE90A73}"/>
          </ac:picMkLst>
        </pc:picChg>
        <pc:picChg chg="mod ord">
          <ac:chgData name="Petr Humpl" userId="6a80001b-a711-4464-8295-57e7a8a240e0" providerId="ADAL" clId="{8012F4AC-2217-0644-9820-A6EA521D8B41}" dt="2024-03-12T11:02:49.015" v="992" actId="1076"/>
          <ac:picMkLst>
            <pc:docMk/>
            <pc:sldMk cId="1742569648" sldId="349"/>
            <ac:picMk id="18" creationId="{3E15BA74-9E26-D5F2-63F9-D414028CCF45}"/>
          </ac:picMkLst>
        </pc:picChg>
      </pc:sldChg>
      <pc:sldChg chg="addSp delSp modSp new del mod modClrScheme chgLayout">
        <pc:chgData name="Petr Humpl" userId="6a80001b-a711-4464-8295-57e7a8a240e0" providerId="ADAL" clId="{8012F4AC-2217-0644-9820-A6EA521D8B41}" dt="2024-03-12T09:36:13.370" v="882" actId="2696"/>
        <pc:sldMkLst>
          <pc:docMk/>
          <pc:sldMk cId="2147737796" sldId="349"/>
        </pc:sldMkLst>
        <pc:spChg chg="del mod ord">
          <ac:chgData name="Petr Humpl" userId="6a80001b-a711-4464-8295-57e7a8a240e0" providerId="ADAL" clId="{8012F4AC-2217-0644-9820-A6EA521D8B41}" dt="2024-03-12T09:34:28.789" v="865" actId="700"/>
          <ac:spMkLst>
            <pc:docMk/>
            <pc:sldMk cId="2147737796" sldId="349"/>
            <ac:spMk id="2" creationId="{4DA6C525-74AA-45D7-E5C9-EEADED53687A}"/>
          </ac:spMkLst>
        </pc:spChg>
        <pc:spChg chg="del mod ord">
          <ac:chgData name="Petr Humpl" userId="6a80001b-a711-4464-8295-57e7a8a240e0" providerId="ADAL" clId="{8012F4AC-2217-0644-9820-A6EA521D8B41}" dt="2024-03-12T09:34:28.789" v="865" actId="700"/>
          <ac:spMkLst>
            <pc:docMk/>
            <pc:sldMk cId="2147737796" sldId="349"/>
            <ac:spMk id="3" creationId="{A2094DA4-B527-D6CC-E054-8181940634F9}"/>
          </ac:spMkLst>
        </pc:spChg>
        <pc:spChg chg="del mod ord">
          <ac:chgData name="Petr Humpl" userId="6a80001b-a711-4464-8295-57e7a8a240e0" providerId="ADAL" clId="{8012F4AC-2217-0644-9820-A6EA521D8B41}" dt="2024-03-12T09:34:28.789" v="865" actId="700"/>
          <ac:spMkLst>
            <pc:docMk/>
            <pc:sldMk cId="2147737796" sldId="349"/>
            <ac:spMk id="4" creationId="{43198D7F-384E-C9B6-D192-DA4E93643A7B}"/>
          </ac:spMkLst>
        </pc:spChg>
        <pc:spChg chg="add del mod ord">
          <ac:chgData name="Petr Humpl" userId="6a80001b-a711-4464-8295-57e7a8a240e0" providerId="ADAL" clId="{8012F4AC-2217-0644-9820-A6EA521D8B41}" dt="2024-03-12T09:35:21.534" v="869" actId="700"/>
          <ac:spMkLst>
            <pc:docMk/>
            <pc:sldMk cId="2147737796" sldId="349"/>
            <ac:spMk id="5" creationId="{B6BBC49F-BF38-A4A5-0721-DCCC1C19D04C}"/>
          </ac:spMkLst>
        </pc:spChg>
        <pc:spChg chg="add del mod ord">
          <ac:chgData name="Petr Humpl" userId="6a80001b-a711-4464-8295-57e7a8a240e0" providerId="ADAL" clId="{8012F4AC-2217-0644-9820-A6EA521D8B41}" dt="2024-03-12T09:35:21.534" v="869" actId="700"/>
          <ac:spMkLst>
            <pc:docMk/>
            <pc:sldMk cId="2147737796" sldId="349"/>
            <ac:spMk id="6" creationId="{F518655B-DCD3-818E-83E6-F4BA322C8932}"/>
          </ac:spMkLst>
        </pc:spChg>
        <pc:spChg chg="add del mod ord">
          <ac:chgData name="Petr Humpl" userId="6a80001b-a711-4464-8295-57e7a8a240e0" providerId="ADAL" clId="{8012F4AC-2217-0644-9820-A6EA521D8B41}" dt="2024-03-12T09:35:21.534" v="869" actId="700"/>
          <ac:spMkLst>
            <pc:docMk/>
            <pc:sldMk cId="2147737796" sldId="349"/>
            <ac:spMk id="7" creationId="{4EEEBC20-AB21-5F9F-AAE9-6E544008C4FF}"/>
          </ac:spMkLst>
        </pc:spChg>
        <pc:spChg chg="add del mod ord">
          <ac:chgData name="Petr Humpl" userId="6a80001b-a711-4464-8295-57e7a8a240e0" providerId="ADAL" clId="{8012F4AC-2217-0644-9820-A6EA521D8B41}" dt="2024-03-12T09:35:21.534" v="869" actId="700"/>
          <ac:spMkLst>
            <pc:docMk/>
            <pc:sldMk cId="2147737796" sldId="349"/>
            <ac:spMk id="8" creationId="{E5E32735-34D4-A002-EF76-BB84AFB75F96}"/>
          </ac:spMkLst>
        </pc:spChg>
        <pc:spChg chg="add mod ord">
          <ac:chgData name="Petr Humpl" userId="6a80001b-a711-4464-8295-57e7a8a240e0" providerId="ADAL" clId="{8012F4AC-2217-0644-9820-A6EA521D8B41}" dt="2024-03-12T09:35:21.534" v="869" actId="700"/>
          <ac:spMkLst>
            <pc:docMk/>
            <pc:sldMk cId="2147737796" sldId="349"/>
            <ac:spMk id="9" creationId="{EFAEB48F-B114-4270-849A-DEB7495ABEAD}"/>
          </ac:spMkLst>
        </pc:spChg>
        <pc:spChg chg="add mod ord">
          <ac:chgData name="Petr Humpl" userId="6a80001b-a711-4464-8295-57e7a8a240e0" providerId="ADAL" clId="{8012F4AC-2217-0644-9820-A6EA521D8B41}" dt="2024-03-12T09:35:21.534" v="869" actId="700"/>
          <ac:spMkLst>
            <pc:docMk/>
            <pc:sldMk cId="2147737796" sldId="349"/>
            <ac:spMk id="10" creationId="{1E728F70-08CF-DB59-96E0-65DBE1F50765}"/>
          </ac:spMkLst>
        </pc:spChg>
        <pc:spChg chg="add del mod ord">
          <ac:chgData name="Petr Humpl" userId="6a80001b-a711-4464-8295-57e7a8a240e0" providerId="ADAL" clId="{8012F4AC-2217-0644-9820-A6EA521D8B41}" dt="2024-03-12T09:35:25.660" v="870"/>
          <ac:spMkLst>
            <pc:docMk/>
            <pc:sldMk cId="2147737796" sldId="349"/>
            <ac:spMk id="11" creationId="{7420DDF0-0B2B-D556-5A51-DB21B4173AFA}"/>
          </ac:spMkLst>
        </pc:spChg>
        <pc:picChg chg="add mod">
          <ac:chgData name="Petr Humpl" userId="6a80001b-a711-4464-8295-57e7a8a240e0" providerId="ADAL" clId="{8012F4AC-2217-0644-9820-A6EA521D8B41}" dt="2024-03-12T09:35:30.110" v="872" actId="962"/>
          <ac:picMkLst>
            <pc:docMk/>
            <pc:sldMk cId="2147737796" sldId="349"/>
            <ac:picMk id="13" creationId="{B6C00E4A-A040-C678-2302-12AD2B5450B8}"/>
          </ac:picMkLst>
        </pc:picChg>
      </pc:sldChg>
      <pc:sldChg chg="addSp delSp modSp new del mod modClrScheme chgLayout">
        <pc:chgData name="Petr Humpl" userId="6a80001b-a711-4464-8295-57e7a8a240e0" providerId="ADAL" clId="{8012F4AC-2217-0644-9820-A6EA521D8B41}" dt="2024-03-12T09:33:36.353" v="863" actId="2696"/>
        <pc:sldMkLst>
          <pc:docMk/>
          <pc:sldMk cId="2704132492" sldId="349"/>
        </pc:sldMkLst>
        <pc:spChg chg="del mod ord">
          <ac:chgData name="Petr Humpl" userId="6a80001b-a711-4464-8295-57e7a8a240e0" providerId="ADAL" clId="{8012F4AC-2217-0644-9820-A6EA521D8B41}" dt="2024-03-12T09:27:41.399" v="810" actId="700"/>
          <ac:spMkLst>
            <pc:docMk/>
            <pc:sldMk cId="2704132492" sldId="349"/>
            <ac:spMk id="2" creationId="{C33C87A2-09CE-BD80-A4CE-DDE19B156D98}"/>
          </ac:spMkLst>
        </pc:spChg>
        <pc:spChg chg="del mod ord">
          <ac:chgData name="Petr Humpl" userId="6a80001b-a711-4464-8295-57e7a8a240e0" providerId="ADAL" clId="{8012F4AC-2217-0644-9820-A6EA521D8B41}" dt="2024-03-12T09:27:41.399" v="810" actId="700"/>
          <ac:spMkLst>
            <pc:docMk/>
            <pc:sldMk cId="2704132492" sldId="349"/>
            <ac:spMk id="3" creationId="{53DA7210-82E1-57FF-CBBA-7BAE261DBE3C}"/>
          </ac:spMkLst>
        </pc:spChg>
        <pc:spChg chg="del mod ord">
          <ac:chgData name="Petr Humpl" userId="6a80001b-a711-4464-8295-57e7a8a240e0" providerId="ADAL" clId="{8012F4AC-2217-0644-9820-A6EA521D8B41}" dt="2024-03-12T09:27:41.399" v="810" actId="700"/>
          <ac:spMkLst>
            <pc:docMk/>
            <pc:sldMk cId="2704132492" sldId="349"/>
            <ac:spMk id="4" creationId="{079E4857-FE56-86D0-E9FE-3EB8D63B8AF4}"/>
          </ac:spMkLst>
        </pc:spChg>
        <pc:spChg chg="add mod ord">
          <ac:chgData name="Petr Humpl" userId="6a80001b-a711-4464-8295-57e7a8a240e0" providerId="ADAL" clId="{8012F4AC-2217-0644-9820-A6EA521D8B41}" dt="2024-03-12T09:27:41.399" v="810" actId="700"/>
          <ac:spMkLst>
            <pc:docMk/>
            <pc:sldMk cId="2704132492" sldId="349"/>
            <ac:spMk id="5" creationId="{2E19C944-E652-D589-CF87-88C3D952A9C9}"/>
          </ac:spMkLst>
        </pc:spChg>
        <pc:spChg chg="add mod ord">
          <ac:chgData name="Petr Humpl" userId="6a80001b-a711-4464-8295-57e7a8a240e0" providerId="ADAL" clId="{8012F4AC-2217-0644-9820-A6EA521D8B41}" dt="2024-03-12T09:27:41.399" v="810" actId="700"/>
          <ac:spMkLst>
            <pc:docMk/>
            <pc:sldMk cId="2704132492" sldId="349"/>
            <ac:spMk id="6" creationId="{A93491AE-DD65-14F4-4431-3624D1ADECB2}"/>
          </ac:spMkLst>
        </pc:spChg>
        <pc:spChg chg="add del mod ord">
          <ac:chgData name="Petr Humpl" userId="6a80001b-a711-4464-8295-57e7a8a240e0" providerId="ADAL" clId="{8012F4AC-2217-0644-9820-A6EA521D8B41}" dt="2024-03-12T09:28:34.197" v="816"/>
          <ac:spMkLst>
            <pc:docMk/>
            <pc:sldMk cId="2704132492" sldId="349"/>
            <ac:spMk id="7" creationId="{E793A2D3-44D6-19FB-A8A9-1E9BD9DF0F90}"/>
          </ac:spMkLst>
        </pc:spChg>
        <pc:spChg chg="add mod ord">
          <ac:chgData name="Petr Humpl" userId="6a80001b-a711-4464-8295-57e7a8a240e0" providerId="ADAL" clId="{8012F4AC-2217-0644-9820-A6EA521D8B41}" dt="2024-03-12T09:27:41.399" v="810" actId="700"/>
          <ac:spMkLst>
            <pc:docMk/>
            <pc:sldMk cId="2704132492" sldId="349"/>
            <ac:spMk id="8" creationId="{5B7CB7B7-1222-41E5-169C-A2C052B9E339}"/>
          </ac:spMkLst>
        </pc:spChg>
        <pc:picChg chg="add mod">
          <ac:chgData name="Petr Humpl" userId="6a80001b-a711-4464-8295-57e7a8a240e0" providerId="ADAL" clId="{8012F4AC-2217-0644-9820-A6EA521D8B41}" dt="2024-03-12T09:28:37.116" v="818" actId="962"/>
          <ac:picMkLst>
            <pc:docMk/>
            <pc:sldMk cId="2704132492" sldId="349"/>
            <ac:picMk id="10" creationId="{00006EC1-E93B-ED74-3EC9-823E49A9E36A}"/>
          </ac:picMkLst>
        </pc:picChg>
      </pc:sldChg>
      <pc:sldChg chg="addSp delSp modSp new del mod modClrScheme chgLayout">
        <pc:chgData name="Petr Humpl" userId="6a80001b-a711-4464-8295-57e7a8a240e0" providerId="ADAL" clId="{8012F4AC-2217-0644-9820-A6EA521D8B41}" dt="2024-03-12T09:33:28.214" v="862" actId="2696"/>
        <pc:sldMkLst>
          <pc:docMk/>
          <pc:sldMk cId="1188089894" sldId="350"/>
        </pc:sldMkLst>
        <pc:spChg chg="del mod ord">
          <ac:chgData name="Petr Humpl" userId="6a80001b-a711-4464-8295-57e7a8a240e0" providerId="ADAL" clId="{8012F4AC-2217-0644-9820-A6EA521D8B41}" dt="2024-03-12T09:29:43.997" v="825" actId="700"/>
          <ac:spMkLst>
            <pc:docMk/>
            <pc:sldMk cId="1188089894" sldId="350"/>
            <ac:spMk id="2" creationId="{3B18453F-EFBC-4609-14BA-283BF9D3610E}"/>
          </ac:spMkLst>
        </pc:spChg>
        <pc:spChg chg="del mod ord">
          <ac:chgData name="Petr Humpl" userId="6a80001b-a711-4464-8295-57e7a8a240e0" providerId="ADAL" clId="{8012F4AC-2217-0644-9820-A6EA521D8B41}" dt="2024-03-12T09:29:43.997" v="825" actId="700"/>
          <ac:spMkLst>
            <pc:docMk/>
            <pc:sldMk cId="1188089894" sldId="350"/>
            <ac:spMk id="3" creationId="{69517FE1-8AAA-B9F7-26DA-86FB4658D777}"/>
          </ac:spMkLst>
        </pc:spChg>
        <pc:spChg chg="add del mod ord">
          <ac:chgData name="Petr Humpl" userId="6a80001b-a711-4464-8295-57e7a8a240e0" providerId="ADAL" clId="{8012F4AC-2217-0644-9820-A6EA521D8B41}" dt="2024-03-12T09:32:38.509" v="853" actId="26606"/>
          <ac:spMkLst>
            <pc:docMk/>
            <pc:sldMk cId="1188089894" sldId="350"/>
            <ac:spMk id="4" creationId="{CC69D479-0963-ACE0-5AEB-8ECF5B2BCBAB}"/>
          </ac:spMkLst>
        </pc:spChg>
        <pc:spChg chg="add del mod ord">
          <ac:chgData name="Petr Humpl" userId="6a80001b-a711-4464-8295-57e7a8a240e0" providerId="ADAL" clId="{8012F4AC-2217-0644-9820-A6EA521D8B41}" dt="2024-03-12T09:32:38.509" v="853" actId="26606"/>
          <ac:spMkLst>
            <pc:docMk/>
            <pc:sldMk cId="1188089894" sldId="350"/>
            <ac:spMk id="5" creationId="{F53E48B7-D483-1AA8-490D-443A5F596CA0}"/>
          </ac:spMkLst>
        </pc:spChg>
        <pc:spChg chg="add del mod ord">
          <ac:chgData name="Petr Humpl" userId="6a80001b-a711-4464-8295-57e7a8a240e0" providerId="ADAL" clId="{8012F4AC-2217-0644-9820-A6EA521D8B41}" dt="2024-03-12T09:30:55.051" v="831"/>
          <ac:spMkLst>
            <pc:docMk/>
            <pc:sldMk cId="1188089894" sldId="350"/>
            <ac:spMk id="6" creationId="{5E6E4014-D577-186D-B740-BB4E4EE8242E}"/>
          </ac:spMkLst>
        </pc:spChg>
        <pc:spChg chg="add del mod">
          <ac:chgData name="Petr Humpl" userId="6a80001b-a711-4464-8295-57e7a8a240e0" providerId="ADAL" clId="{8012F4AC-2217-0644-9820-A6EA521D8B41}" dt="2024-03-12T09:32:38.509" v="853" actId="26606"/>
          <ac:spMkLst>
            <pc:docMk/>
            <pc:sldMk cId="1188089894" sldId="350"/>
            <ac:spMk id="13" creationId="{D9F5886B-DBBE-3570-79BC-BE298A48B5C8}"/>
          </ac:spMkLst>
        </pc:spChg>
        <pc:spChg chg="add del mod">
          <ac:chgData name="Petr Humpl" userId="6a80001b-a711-4464-8295-57e7a8a240e0" providerId="ADAL" clId="{8012F4AC-2217-0644-9820-A6EA521D8B41}" dt="2024-03-12T09:32:38.509" v="853" actId="26606"/>
          <ac:spMkLst>
            <pc:docMk/>
            <pc:sldMk cId="1188089894" sldId="350"/>
            <ac:spMk id="15" creationId="{8801F8EB-8205-B93B-F5E0-F404D4D8E031}"/>
          </ac:spMkLst>
        </pc:spChg>
        <pc:picChg chg="add mod modCrop">
          <ac:chgData name="Petr Humpl" userId="6a80001b-a711-4464-8295-57e7a8a240e0" providerId="ADAL" clId="{8012F4AC-2217-0644-9820-A6EA521D8B41}" dt="2024-03-12T09:32:54.091" v="857" actId="18131"/>
          <ac:picMkLst>
            <pc:docMk/>
            <pc:sldMk cId="1188089894" sldId="350"/>
            <ac:picMk id="8" creationId="{0DBB274D-F8A6-44FF-7690-B333B94A7BFD}"/>
          </ac:picMkLst>
        </pc:picChg>
      </pc:sldChg>
      <pc:sldChg chg="addSp delSp modSp del mod">
        <pc:chgData name="Petr Humpl" userId="6a80001b-a711-4464-8295-57e7a8a240e0" providerId="ADAL" clId="{8012F4AC-2217-0644-9820-A6EA521D8B41}" dt="2024-03-12T11:03:23.904" v="999" actId="2696"/>
        <pc:sldMkLst>
          <pc:docMk/>
          <pc:sldMk cId="4070628589" sldId="350"/>
        </pc:sldMkLst>
        <pc:spChg chg="add mod">
          <ac:chgData name="Petr Humpl" userId="6a80001b-a711-4464-8295-57e7a8a240e0" providerId="ADAL" clId="{8012F4AC-2217-0644-9820-A6EA521D8B41}" dt="2024-03-12T11:02:29.041" v="985" actId="21"/>
          <ac:spMkLst>
            <pc:docMk/>
            <pc:sldMk cId="4070628589" sldId="350"/>
            <ac:spMk id="5" creationId="{EA28B020-2CBC-1CBD-E87F-4444392E7797}"/>
          </ac:spMkLst>
        </pc:spChg>
        <pc:picChg chg="del mod">
          <ac:chgData name="Petr Humpl" userId="6a80001b-a711-4464-8295-57e7a8a240e0" providerId="ADAL" clId="{8012F4AC-2217-0644-9820-A6EA521D8B41}" dt="2024-03-12T11:02:29.041" v="985" actId="21"/>
          <ac:picMkLst>
            <pc:docMk/>
            <pc:sldMk cId="4070628589" sldId="350"/>
            <ac:picMk id="6" creationId="{2C1516B9-7359-5E5E-04D7-C9374EDBCC8E}"/>
          </ac:picMkLst>
        </pc:picChg>
      </pc:sldChg>
      <pc:sldChg chg="addSp delSp modSp del mod">
        <pc:chgData name="Petr Humpl" userId="6a80001b-a711-4464-8295-57e7a8a240e0" providerId="ADAL" clId="{8012F4AC-2217-0644-9820-A6EA521D8B41}" dt="2024-03-12T11:03:26.412" v="1000" actId="2696"/>
        <pc:sldMkLst>
          <pc:docMk/>
          <pc:sldMk cId="4123240026" sldId="351"/>
        </pc:sldMkLst>
        <pc:spChg chg="add mod">
          <ac:chgData name="Petr Humpl" userId="6a80001b-a711-4464-8295-57e7a8a240e0" providerId="ADAL" clId="{8012F4AC-2217-0644-9820-A6EA521D8B41}" dt="2024-03-12T11:02:41.861" v="989" actId="21"/>
          <ac:spMkLst>
            <pc:docMk/>
            <pc:sldMk cId="4123240026" sldId="351"/>
            <ac:spMk id="5" creationId="{6E339B3F-DAA3-D52E-B253-D5ACB81E55AA}"/>
          </ac:spMkLst>
        </pc:spChg>
        <pc:picChg chg="del">
          <ac:chgData name="Petr Humpl" userId="6a80001b-a711-4464-8295-57e7a8a240e0" providerId="ADAL" clId="{8012F4AC-2217-0644-9820-A6EA521D8B41}" dt="2024-03-12T11:02:41.861" v="989" actId="21"/>
          <ac:picMkLst>
            <pc:docMk/>
            <pc:sldMk cId="4123240026" sldId="351"/>
            <ac:picMk id="6" creationId="{F0D74BB9-64E1-6DC0-C8B7-F12883AC7863}"/>
          </ac:picMkLst>
        </pc:picChg>
      </pc:sldChg>
      <pc:sldMasterChg chg="modSldLayout">
        <pc:chgData name="Petr Humpl" userId="6a80001b-a711-4464-8295-57e7a8a240e0" providerId="ADAL" clId="{8012F4AC-2217-0644-9820-A6EA521D8B41}" dt="2024-03-11T12:50:32.665" v="395" actId="692"/>
        <pc:sldMasterMkLst>
          <pc:docMk/>
          <pc:sldMasterMk cId="2314559781" sldId="2147483648"/>
        </pc:sldMasterMkLst>
        <pc:sldLayoutChg chg="modSp mod">
          <pc:chgData name="Petr Humpl" userId="6a80001b-a711-4464-8295-57e7a8a240e0" providerId="ADAL" clId="{8012F4AC-2217-0644-9820-A6EA521D8B41}" dt="2024-03-11T12:50:32.665" v="395" actId="692"/>
          <pc:sldLayoutMkLst>
            <pc:docMk/>
            <pc:sldMasterMk cId="2314559781" sldId="2147483648"/>
            <pc:sldLayoutMk cId="1359482410" sldId="2147483682"/>
          </pc:sldLayoutMkLst>
          <pc:spChg chg="mod">
            <ac:chgData name="Petr Humpl" userId="6a80001b-a711-4464-8295-57e7a8a240e0" providerId="ADAL" clId="{8012F4AC-2217-0644-9820-A6EA521D8B41}" dt="2024-03-11T12:50:11.152" v="394" actId="207"/>
            <ac:spMkLst>
              <pc:docMk/>
              <pc:sldMasterMk cId="2314559781" sldId="2147483648"/>
              <pc:sldLayoutMk cId="1359482410" sldId="2147483682"/>
              <ac:spMk id="12" creationId="{7F93EBCF-DD79-65F5-49F3-1C6C679DE5DF}"/>
            </ac:spMkLst>
          </pc:spChg>
          <pc:cxnChg chg="mod">
            <ac:chgData name="Petr Humpl" userId="6a80001b-a711-4464-8295-57e7a8a240e0" providerId="ADAL" clId="{8012F4AC-2217-0644-9820-A6EA521D8B41}" dt="2024-03-11T12:50:32.665" v="395" actId="692"/>
            <ac:cxnSpMkLst>
              <pc:docMk/>
              <pc:sldMasterMk cId="2314559781" sldId="2147483648"/>
              <pc:sldLayoutMk cId="1359482410" sldId="2147483682"/>
              <ac:cxnSpMk id="8" creationId="{C00242CA-9F93-88E7-1B24-AF754E638BD9}"/>
            </ac:cxnSpMkLst>
          </pc:cxnChg>
        </pc:sldLayoutChg>
        <pc:sldLayoutChg chg="addSp modSp mod">
          <pc:chgData name="Petr Humpl" userId="6a80001b-a711-4464-8295-57e7a8a240e0" providerId="ADAL" clId="{8012F4AC-2217-0644-9820-A6EA521D8B41}" dt="2024-03-11T12:49:53.029" v="393" actId="207"/>
          <pc:sldLayoutMkLst>
            <pc:docMk/>
            <pc:sldMasterMk cId="2314559781" sldId="2147483648"/>
            <pc:sldLayoutMk cId="1993477071" sldId="2147483687"/>
          </pc:sldLayoutMkLst>
          <pc:spChg chg="mod">
            <ac:chgData name="Petr Humpl" userId="6a80001b-a711-4464-8295-57e7a8a240e0" providerId="ADAL" clId="{8012F4AC-2217-0644-9820-A6EA521D8B41}" dt="2024-03-11T12:49:53.029" v="393" actId="207"/>
            <ac:spMkLst>
              <pc:docMk/>
              <pc:sldMasterMk cId="2314559781" sldId="2147483648"/>
              <pc:sldLayoutMk cId="1993477071" sldId="2147483687"/>
              <ac:spMk id="2" creationId="{267A13F8-4133-1B40-AFF4-B76D2BFFB79C}"/>
            </ac:spMkLst>
          </pc:spChg>
          <pc:cxnChg chg="add mod">
            <ac:chgData name="Petr Humpl" userId="6a80001b-a711-4464-8295-57e7a8a240e0" providerId="ADAL" clId="{8012F4AC-2217-0644-9820-A6EA521D8B41}" dt="2024-03-11T12:47:43.727" v="389" actId="571"/>
            <ac:cxnSpMkLst>
              <pc:docMk/>
              <pc:sldMasterMk cId="2314559781" sldId="2147483648"/>
              <pc:sldLayoutMk cId="1993477071" sldId="2147483687"/>
              <ac:cxnSpMk id="3" creationId="{0ABE49C2-D593-3325-CC88-B116720127E4}"/>
            </ac:cxnSpMkLst>
          </pc:cxnChg>
          <pc:cxnChg chg="mod">
            <ac:chgData name="Petr Humpl" userId="6a80001b-a711-4464-8295-57e7a8a240e0" providerId="ADAL" clId="{8012F4AC-2217-0644-9820-A6EA521D8B41}" dt="2024-03-11T12:49:12.443" v="391" actId="692"/>
            <ac:cxnSpMkLst>
              <pc:docMk/>
              <pc:sldMasterMk cId="2314559781" sldId="2147483648"/>
              <pc:sldLayoutMk cId="1993477071" sldId="2147483687"/>
              <ac:cxnSpMk id="12" creationId="{BF4C35C7-BF5B-110B-BC24-E99885C19E0D}"/>
            </ac:cxnSpMkLst>
          </pc:cxnChg>
        </pc:sldLayoutChg>
      </pc:sldMasterChg>
    </pc:docChg>
  </pc:docChgLst>
  <pc:docChgLst>
    <pc:chgData name="Samuel Waage" userId="d373de1d-d937-4132-9216-9936b983324f" providerId="ADAL" clId="{6B7619CF-DC80-4B9A-A365-2BEEF959AB61}"/>
    <pc:docChg chg="undo custSel addSld delSld modSld sldOrd modMainMaster">
      <pc:chgData name="Samuel Waage" userId="d373de1d-d937-4132-9216-9936b983324f" providerId="ADAL" clId="{6B7619CF-DC80-4B9A-A365-2BEEF959AB61}" dt="2024-03-08T12:24:19.086" v="473" actId="207"/>
      <pc:docMkLst>
        <pc:docMk/>
      </pc:docMkLst>
      <pc:sldChg chg="del">
        <pc:chgData name="Samuel Waage" userId="d373de1d-d937-4132-9216-9936b983324f" providerId="ADAL" clId="{6B7619CF-DC80-4B9A-A365-2BEEF959AB61}" dt="2023-11-06T13:01:55.312" v="244" actId="47"/>
        <pc:sldMkLst>
          <pc:docMk/>
          <pc:sldMk cId="1028165790" sldId="293"/>
        </pc:sldMkLst>
      </pc:sldChg>
      <pc:sldChg chg="modSp mod">
        <pc:chgData name="Samuel Waage" userId="d373de1d-d937-4132-9216-9936b983324f" providerId="ADAL" clId="{6B7619CF-DC80-4B9A-A365-2BEEF959AB61}" dt="2023-11-06T13:03:25.156" v="247" actId="1076"/>
        <pc:sldMkLst>
          <pc:docMk/>
          <pc:sldMk cId="183562584" sldId="295"/>
        </pc:sldMkLst>
        <pc:graphicFrameChg chg="mod">
          <ac:chgData name="Samuel Waage" userId="d373de1d-d937-4132-9216-9936b983324f" providerId="ADAL" clId="{6B7619CF-DC80-4B9A-A365-2BEEF959AB61}" dt="2023-11-06T13:03:25.156" v="247" actId="1076"/>
          <ac:graphicFrameMkLst>
            <pc:docMk/>
            <pc:sldMk cId="183562584" sldId="295"/>
            <ac:graphicFrameMk id="7" creationId="{A61579F2-B82D-415E-C7D7-17E429519987}"/>
          </ac:graphicFrameMkLst>
        </pc:graphicFrameChg>
      </pc:sldChg>
      <pc:sldChg chg="modSp mod">
        <pc:chgData name="Samuel Waage" userId="d373de1d-d937-4132-9216-9936b983324f" providerId="ADAL" clId="{6B7619CF-DC80-4B9A-A365-2BEEF959AB61}" dt="2023-11-06T12:52:03.226" v="237" actId="1076"/>
        <pc:sldMkLst>
          <pc:docMk/>
          <pc:sldMk cId="3548494524" sldId="296"/>
        </pc:sldMkLst>
        <pc:picChg chg="mod">
          <ac:chgData name="Samuel Waage" userId="d373de1d-d937-4132-9216-9936b983324f" providerId="ADAL" clId="{6B7619CF-DC80-4B9A-A365-2BEEF959AB61}" dt="2023-11-06T12:52:03.226" v="237" actId="1076"/>
          <ac:picMkLst>
            <pc:docMk/>
            <pc:sldMk cId="3548494524" sldId="296"/>
            <ac:picMk id="16" creationId="{C99E4561-04B5-0D52-E8F4-D07C9B746DD3}"/>
          </ac:picMkLst>
        </pc:picChg>
      </pc:sldChg>
      <pc:sldChg chg="modSp mod">
        <pc:chgData name="Samuel Waage" userId="d373de1d-d937-4132-9216-9936b983324f" providerId="ADAL" clId="{6B7619CF-DC80-4B9A-A365-2BEEF959AB61}" dt="2024-03-08T12:14:16.708" v="251" actId="20577"/>
        <pc:sldMkLst>
          <pc:docMk/>
          <pc:sldMk cId="2862247789" sldId="297"/>
        </pc:sldMkLst>
        <pc:spChg chg="mod">
          <ac:chgData name="Samuel Waage" userId="d373de1d-d937-4132-9216-9936b983324f" providerId="ADAL" clId="{6B7619CF-DC80-4B9A-A365-2BEEF959AB61}" dt="2024-03-08T12:14:16.708" v="251" actId="20577"/>
          <ac:spMkLst>
            <pc:docMk/>
            <pc:sldMk cId="2862247789" sldId="297"/>
            <ac:spMk id="3" creationId="{888D0583-7C06-DCDF-0BA4-5344162740F9}"/>
          </ac:spMkLst>
        </pc:spChg>
      </pc:sldChg>
      <pc:sldChg chg="addSp modSp mod">
        <pc:chgData name="Samuel Waage" userId="d373de1d-d937-4132-9216-9936b983324f" providerId="ADAL" clId="{6B7619CF-DC80-4B9A-A365-2BEEF959AB61}" dt="2024-03-08T12:22:22.821" v="446" actId="5793"/>
        <pc:sldMkLst>
          <pc:docMk/>
          <pc:sldMk cId="3093803222" sldId="298"/>
        </pc:sldMkLst>
        <pc:spChg chg="add mod">
          <ac:chgData name="Samuel Waage" userId="d373de1d-d937-4132-9216-9936b983324f" providerId="ADAL" clId="{6B7619CF-DC80-4B9A-A365-2BEEF959AB61}" dt="2024-03-08T12:22:22.821" v="446" actId="5793"/>
          <ac:spMkLst>
            <pc:docMk/>
            <pc:sldMk cId="3093803222" sldId="298"/>
            <ac:spMk id="2" creationId="{51235E89-3CA1-E084-2BB1-ED0080A19172}"/>
          </ac:spMkLst>
        </pc:spChg>
        <pc:spChg chg="mod">
          <ac:chgData name="Samuel Waage" userId="d373de1d-d937-4132-9216-9936b983324f" providerId="ADAL" clId="{6B7619CF-DC80-4B9A-A365-2BEEF959AB61}" dt="2023-11-03T12:01:49.642" v="173" actId="14100"/>
          <ac:spMkLst>
            <pc:docMk/>
            <pc:sldMk cId="3093803222" sldId="298"/>
            <ac:spMk id="3" creationId="{D5D517FE-8472-6834-54FB-16D0B8BA57E0}"/>
          </ac:spMkLst>
        </pc:spChg>
      </pc:sldChg>
      <pc:sldChg chg="addSp delSp modSp mod">
        <pc:chgData name="Samuel Waage" userId="d373de1d-d937-4132-9216-9936b983324f" providerId="ADAL" clId="{6B7619CF-DC80-4B9A-A365-2BEEF959AB61}" dt="2023-11-06T12:49:57.121" v="235" actId="27614"/>
        <pc:sldMkLst>
          <pc:docMk/>
          <pc:sldMk cId="1834086541" sldId="299"/>
        </pc:sldMkLst>
        <pc:spChg chg="add del mod">
          <ac:chgData name="Samuel Waage" userId="d373de1d-d937-4132-9216-9936b983324f" providerId="ADAL" clId="{6B7619CF-DC80-4B9A-A365-2BEEF959AB61}" dt="2023-11-06T12:48:25.805" v="230" actId="478"/>
          <ac:spMkLst>
            <pc:docMk/>
            <pc:sldMk cId="1834086541" sldId="299"/>
            <ac:spMk id="3" creationId="{D5327BAC-93FD-3B4A-6616-61D024C08484}"/>
          </ac:spMkLst>
        </pc:spChg>
        <pc:spChg chg="add del mod">
          <ac:chgData name="Samuel Waage" userId="d373de1d-d937-4132-9216-9936b983324f" providerId="ADAL" clId="{6B7619CF-DC80-4B9A-A365-2BEEF959AB61}" dt="2023-11-06T12:48:23.938" v="223" actId="478"/>
          <ac:spMkLst>
            <pc:docMk/>
            <pc:sldMk cId="1834086541" sldId="299"/>
            <ac:spMk id="9" creationId="{6ACC26A9-CF92-E2C1-7683-D8085E84A1D2}"/>
          </ac:spMkLst>
        </pc:spChg>
        <pc:spChg chg="add del mod">
          <ac:chgData name="Samuel Waage" userId="d373de1d-d937-4132-9216-9936b983324f" providerId="ADAL" clId="{6B7619CF-DC80-4B9A-A365-2BEEF959AB61}" dt="2023-11-06T12:48:23.019" v="219" actId="478"/>
          <ac:spMkLst>
            <pc:docMk/>
            <pc:sldMk cId="1834086541" sldId="299"/>
            <ac:spMk id="13" creationId="{6CF8B77F-1D72-8F78-732A-1A5F28898AEE}"/>
          </ac:spMkLst>
        </pc:spChg>
        <pc:spChg chg="add del mod">
          <ac:chgData name="Samuel Waage" userId="d373de1d-d937-4132-9216-9936b983324f" providerId="ADAL" clId="{6B7619CF-DC80-4B9A-A365-2BEEF959AB61}" dt="2023-11-06T12:49:53.309" v="234" actId="931"/>
          <ac:spMkLst>
            <pc:docMk/>
            <pc:sldMk cId="1834086541" sldId="299"/>
            <ac:spMk id="15" creationId="{82FA767D-4729-D8AA-82FC-6770761C8228}"/>
          </ac:spMkLst>
        </pc:spChg>
        <pc:picChg chg="add del mod">
          <ac:chgData name="Samuel Waage" userId="d373de1d-d937-4132-9216-9936b983324f" providerId="ADAL" clId="{6B7619CF-DC80-4B9A-A365-2BEEF959AB61}" dt="2023-11-06T12:48:25.670" v="229" actId="931"/>
          <ac:picMkLst>
            <pc:docMk/>
            <pc:sldMk cId="1834086541" sldId="299"/>
            <ac:picMk id="5" creationId="{4DDB82F4-0F43-0805-AF53-BAE4F9D7BA11}"/>
          </ac:picMkLst>
        </pc:picChg>
        <pc:picChg chg="add del mod">
          <ac:chgData name="Samuel Waage" userId="d373de1d-d937-4132-9216-9936b983324f" providerId="ADAL" clId="{6B7619CF-DC80-4B9A-A365-2BEEF959AB61}" dt="2023-11-06T12:48:25.380" v="227" actId="571"/>
          <ac:picMkLst>
            <pc:docMk/>
            <pc:sldMk cId="1834086541" sldId="299"/>
            <ac:picMk id="6" creationId="{EE30F352-8F43-7F7D-4156-3617EF8D9141}"/>
          </ac:picMkLst>
        </pc:picChg>
        <pc:picChg chg="add del mod">
          <ac:chgData name="Samuel Waage" userId="d373de1d-d937-4132-9216-9936b983324f" providerId="ADAL" clId="{6B7619CF-DC80-4B9A-A365-2BEEF959AB61}" dt="2023-11-06T12:48:25.229" v="226" actId="571"/>
          <ac:picMkLst>
            <pc:docMk/>
            <pc:sldMk cId="1834086541" sldId="299"/>
            <ac:picMk id="7" creationId="{CE9DECFF-CC79-B5D7-CFE2-E22CB135644A}"/>
          </ac:picMkLst>
        </pc:picChg>
        <pc:picChg chg="add del mod">
          <ac:chgData name="Samuel Waage" userId="d373de1d-d937-4132-9216-9936b983324f" providerId="ADAL" clId="{6B7619CF-DC80-4B9A-A365-2BEEF959AB61}" dt="2023-11-06T12:48:23.523" v="222" actId="931"/>
          <ac:picMkLst>
            <pc:docMk/>
            <pc:sldMk cId="1834086541" sldId="299"/>
            <ac:picMk id="11" creationId="{F407AC1F-9D40-B5D7-8E41-10E5D3238D7E}"/>
          </ac:picMkLst>
        </pc:picChg>
        <pc:picChg chg="add mod">
          <ac:chgData name="Samuel Waage" userId="d373de1d-d937-4132-9216-9936b983324f" providerId="ADAL" clId="{6B7619CF-DC80-4B9A-A365-2BEEF959AB61}" dt="2023-11-06T12:49:57.121" v="235" actId="27614"/>
          <ac:picMkLst>
            <pc:docMk/>
            <pc:sldMk cId="1834086541" sldId="299"/>
            <ac:picMk id="17" creationId="{198A4189-3F01-A73A-CE52-D5A0F202BE94}"/>
          </ac:picMkLst>
        </pc:picChg>
        <pc:picChg chg="add del">
          <ac:chgData name="Samuel Waage" userId="d373de1d-d937-4132-9216-9936b983324f" providerId="ADAL" clId="{6B7619CF-DC80-4B9A-A365-2BEEF959AB61}" dt="2023-11-06T12:48:32.368" v="233" actId="478"/>
          <ac:picMkLst>
            <pc:docMk/>
            <pc:sldMk cId="1834086541" sldId="299"/>
            <ac:picMk id="64" creationId="{2AEC8F5C-B709-3CA0-E6EA-6C7758D06955}"/>
          </ac:picMkLst>
        </pc:picChg>
      </pc:sldChg>
      <pc:sldChg chg="modSp add del mod">
        <pc:chgData name="Samuel Waage" userId="d373de1d-d937-4132-9216-9936b983324f" providerId="ADAL" clId="{6B7619CF-DC80-4B9A-A365-2BEEF959AB61}" dt="2023-11-06T12:53:55.447" v="243" actId="47"/>
        <pc:sldMkLst>
          <pc:docMk/>
          <pc:sldMk cId="615013788" sldId="302"/>
        </pc:sldMkLst>
        <pc:spChg chg="mod">
          <ac:chgData name="Samuel Waage" userId="d373de1d-d937-4132-9216-9936b983324f" providerId="ADAL" clId="{6B7619CF-DC80-4B9A-A365-2BEEF959AB61}" dt="2023-11-05T14:03:41.734" v="198" actId="20577"/>
          <ac:spMkLst>
            <pc:docMk/>
            <pc:sldMk cId="615013788" sldId="302"/>
            <ac:spMk id="3" creationId="{888D0583-7C06-DCDF-0BA4-5344162740F9}"/>
          </ac:spMkLst>
        </pc:spChg>
      </pc:sldChg>
      <pc:sldChg chg="addSp delSp modSp add del mod ord">
        <pc:chgData name="Samuel Waage" userId="d373de1d-d937-4132-9216-9936b983324f" providerId="ADAL" clId="{6B7619CF-DC80-4B9A-A365-2BEEF959AB61}" dt="2024-03-08T12:18:27.537" v="314" actId="47"/>
        <pc:sldMkLst>
          <pc:docMk/>
          <pc:sldMk cId="3516639231" sldId="302"/>
        </pc:sldMkLst>
        <pc:spChg chg="add del mod">
          <ac:chgData name="Samuel Waage" userId="d373de1d-d937-4132-9216-9936b983324f" providerId="ADAL" clId="{6B7619CF-DC80-4B9A-A365-2BEEF959AB61}" dt="2024-03-08T12:17:46.235" v="298" actId="931"/>
          <ac:spMkLst>
            <pc:docMk/>
            <pc:sldMk cId="3516639231" sldId="302"/>
            <ac:spMk id="3" creationId="{095005AD-D0B5-CC4E-A64C-98207BAF28A3}"/>
          </ac:spMkLst>
        </pc:spChg>
        <pc:spChg chg="mod">
          <ac:chgData name="Samuel Waage" userId="d373de1d-d937-4132-9216-9936b983324f" providerId="ADAL" clId="{6B7619CF-DC80-4B9A-A365-2BEEF959AB61}" dt="2024-03-08T12:17:38.162" v="297" actId="20577"/>
          <ac:spMkLst>
            <pc:docMk/>
            <pc:sldMk cId="3516639231" sldId="302"/>
            <ac:spMk id="4" creationId="{EE510AA4-8BA1-E963-B5EC-F992E7E5D9A3}"/>
          </ac:spMkLst>
        </pc:spChg>
        <pc:spChg chg="add mod">
          <ac:chgData name="Samuel Waage" userId="d373de1d-d937-4132-9216-9936b983324f" providerId="ADAL" clId="{6B7619CF-DC80-4B9A-A365-2BEEF959AB61}" dt="2024-03-08T12:18:25.168" v="313" actId="478"/>
          <ac:spMkLst>
            <pc:docMk/>
            <pc:sldMk cId="3516639231" sldId="302"/>
            <ac:spMk id="10" creationId="{E19327C6-A931-8F36-AA78-986550654B0D}"/>
          </ac:spMkLst>
        </pc:spChg>
        <pc:picChg chg="add mod">
          <ac:chgData name="Samuel Waage" userId="d373de1d-d937-4132-9216-9936b983324f" providerId="ADAL" clId="{6B7619CF-DC80-4B9A-A365-2BEEF959AB61}" dt="2024-03-08T12:16:52.816" v="270" actId="931"/>
          <ac:picMkLst>
            <pc:docMk/>
            <pc:sldMk cId="3516639231" sldId="302"/>
            <ac:picMk id="6" creationId="{CF752249-21A1-B23B-39DD-8E0DD43B4F98}"/>
          </ac:picMkLst>
        </pc:picChg>
        <pc:picChg chg="add del mod">
          <ac:chgData name="Samuel Waage" userId="d373de1d-d937-4132-9216-9936b983324f" providerId="ADAL" clId="{6B7619CF-DC80-4B9A-A365-2BEEF959AB61}" dt="2024-03-08T12:18:25.168" v="313" actId="478"/>
          <ac:picMkLst>
            <pc:docMk/>
            <pc:sldMk cId="3516639231" sldId="302"/>
            <ac:picMk id="8" creationId="{4415BD6E-056B-E9D8-A394-32F8261DD072}"/>
          </ac:picMkLst>
        </pc:picChg>
        <pc:picChg chg="del">
          <ac:chgData name="Samuel Waage" userId="d373de1d-d937-4132-9216-9936b983324f" providerId="ADAL" clId="{6B7619CF-DC80-4B9A-A365-2BEEF959AB61}" dt="2024-03-08T12:15:16.361" v="259" actId="478"/>
          <ac:picMkLst>
            <pc:docMk/>
            <pc:sldMk cId="3516639231" sldId="302"/>
            <ac:picMk id="25" creationId="{8F57A323-ECD3-1395-D609-069CD4A20BDD}"/>
          </ac:picMkLst>
        </pc:picChg>
      </pc:sldChg>
      <pc:sldChg chg="add del">
        <pc:chgData name="Samuel Waage" userId="d373de1d-d937-4132-9216-9936b983324f" providerId="ADAL" clId="{6B7619CF-DC80-4B9A-A365-2BEEF959AB61}" dt="2024-03-08T12:16:52.419" v="268"/>
        <pc:sldMkLst>
          <pc:docMk/>
          <pc:sldMk cId="1056470187" sldId="303"/>
        </pc:sldMkLst>
      </pc:sldChg>
      <pc:sldChg chg="addSp delSp modSp add mod">
        <pc:chgData name="Samuel Waage" userId="d373de1d-d937-4132-9216-9936b983324f" providerId="ADAL" clId="{6B7619CF-DC80-4B9A-A365-2BEEF959AB61}" dt="2024-03-08T12:17:19.311" v="274" actId="27614"/>
        <pc:sldMkLst>
          <pc:docMk/>
          <pc:sldMk cId="1399134098" sldId="303"/>
        </pc:sldMkLst>
        <pc:spChg chg="del">
          <ac:chgData name="Samuel Waage" userId="d373de1d-d937-4132-9216-9936b983324f" providerId="ADAL" clId="{6B7619CF-DC80-4B9A-A365-2BEEF959AB61}" dt="2024-03-08T12:17:15.231" v="273" actId="931"/>
          <ac:spMkLst>
            <pc:docMk/>
            <pc:sldMk cId="1399134098" sldId="303"/>
            <ac:spMk id="3" creationId="{167C4FB6-D83D-D878-6D2A-FF1A242076C0}"/>
          </ac:spMkLst>
        </pc:spChg>
        <pc:picChg chg="add mod">
          <ac:chgData name="Samuel Waage" userId="d373de1d-d937-4132-9216-9936b983324f" providerId="ADAL" clId="{6B7619CF-DC80-4B9A-A365-2BEEF959AB61}" dt="2024-03-08T12:17:19.311" v="274" actId="27614"/>
          <ac:picMkLst>
            <pc:docMk/>
            <pc:sldMk cId="1399134098" sldId="303"/>
            <ac:picMk id="5" creationId="{13431BC8-D5B1-F756-9F47-BBB0D617D4CE}"/>
          </ac:picMkLst>
        </pc:picChg>
      </pc:sldChg>
      <pc:sldChg chg="addSp delSp modSp add mod">
        <pc:chgData name="Samuel Waage" userId="d373de1d-d937-4132-9216-9936b983324f" providerId="ADAL" clId="{6B7619CF-DC80-4B9A-A365-2BEEF959AB61}" dt="2024-03-08T12:18:49.876" v="328" actId="20577"/>
        <pc:sldMkLst>
          <pc:docMk/>
          <pc:sldMk cId="3790588933" sldId="304"/>
        </pc:sldMkLst>
        <pc:spChg chg="del">
          <ac:chgData name="Samuel Waage" userId="d373de1d-d937-4132-9216-9936b983324f" providerId="ADAL" clId="{6B7619CF-DC80-4B9A-A365-2BEEF959AB61}" dt="2024-03-08T12:18:38.058" v="315" actId="931"/>
          <ac:spMkLst>
            <pc:docMk/>
            <pc:sldMk cId="3790588933" sldId="304"/>
            <ac:spMk id="3" creationId="{234AA4AF-ACD6-EF5D-05F8-B1E7B5B939D3}"/>
          </ac:spMkLst>
        </pc:spChg>
        <pc:spChg chg="mod">
          <ac:chgData name="Samuel Waage" userId="d373de1d-d937-4132-9216-9936b983324f" providerId="ADAL" clId="{6B7619CF-DC80-4B9A-A365-2BEEF959AB61}" dt="2024-03-08T12:18:49.876" v="328" actId="20577"/>
          <ac:spMkLst>
            <pc:docMk/>
            <pc:sldMk cId="3790588933" sldId="304"/>
            <ac:spMk id="4" creationId="{F7E167F6-EE98-3441-1E8E-0C59BD64102F}"/>
          </ac:spMkLst>
        </pc:spChg>
        <pc:picChg chg="add mod">
          <ac:chgData name="Samuel Waage" userId="d373de1d-d937-4132-9216-9936b983324f" providerId="ADAL" clId="{6B7619CF-DC80-4B9A-A365-2BEEF959AB61}" dt="2024-03-08T12:18:41.404" v="316" actId="27614"/>
          <ac:picMkLst>
            <pc:docMk/>
            <pc:sldMk cId="3790588933" sldId="304"/>
            <ac:picMk id="5" creationId="{FBB77451-8C44-5859-591F-4BAF97A8F0B2}"/>
          </ac:picMkLst>
        </pc:picChg>
      </pc:sldChg>
      <pc:sldChg chg="addSp delSp modSp add mod">
        <pc:chgData name="Samuel Waage" userId="d373de1d-d937-4132-9216-9936b983324f" providerId="ADAL" clId="{6B7619CF-DC80-4B9A-A365-2BEEF959AB61}" dt="2024-03-08T12:19:41.349" v="346" actId="27614"/>
        <pc:sldMkLst>
          <pc:docMk/>
          <pc:sldMk cId="395743577" sldId="305"/>
        </pc:sldMkLst>
        <pc:spChg chg="add del mod">
          <ac:chgData name="Samuel Waage" userId="d373de1d-d937-4132-9216-9936b983324f" providerId="ADAL" clId="{6B7619CF-DC80-4B9A-A365-2BEEF959AB61}" dt="2024-03-08T12:19:37.453" v="345" actId="931"/>
          <ac:spMkLst>
            <pc:docMk/>
            <pc:sldMk cId="395743577" sldId="305"/>
            <ac:spMk id="3" creationId="{5D00D441-2487-2BB9-A782-43CE4EF689B4}"/>
          </ac:spMkLst>
        </pc:spChg>
        <pc:spChg chg="mod">
          <ac:chgData name="Samuel Waage" userId="d373de1d-d937-4132-9216-9936b983324f" providerId="ADAL" clId="{6B7619CF-DC80-4B9A-A365-2BEEF959AB61}" dt="2024-03-08T12:18:53.604" v="334" actId="20577"/>
          <ac:spMkLst>
            <pc:docMk/>
            <pc:sldMk cId="395743577" sldId="305"/>
            <ac:spMk id="4" creationId="{70D13E66-B1EF-EA17-3F79-718C4A03C181}"/>
          </ac:spMkLst>
        </pc:spChg>
        <pc:picChg chg="add mod">
          <ac:chgData name="Samuel Waage" userId="d373de1d-d937-4132-9216-9936b983324f" providerId="ADAL" clId="{6B7619CF-DC80-4B9A-A365-2BEEF959AB61}" dt="2024-03-08T12:19:01.899" v="336" actId="931"/>
          <ac:picMkLst>
            <pc:docMk/>
            <pc:sldMk cId="395743577" sldId="305"/>
            <ac:picMk id="5" creationId="{22B3741E-A537-E052-18CE-A9F4B4D0D47E}"/>
          </ac:picMkLst>
        </pc:picChg>
        <pc:picChg chg="add mod">
          <ac:chgData name="Samuel Waage" userId="d373de1d-d937-4132-9216-9936b983324f" providerId="ADAL" clId="{6B7619CF-DC80-4B9A-A365-2BEEF959AB61}" dt="2024-03-08T12:19:14.291" v="340" actId="931"/>
          <ac:picMkLst>
            <pc:docMk/>
            <pc:sldMk cId="395743577" sldId="305"/>
            <ac:picMk id="7" creationId="{3345F98A-1F70-3CE5-A77B-AFA3650D7574}"/>
          </ac:picMkLst>
        </pc:picChg>
        <pc:picChg chg="add mod">
          <ac:chgData name="Samuel Waage" userId="d373de1d-d937-4132-9216-9936b983324f" providerId="ADAL" clId="{6B7619CF-DC80-4B9A-A365-2BEEF959AB61}" dt="2024-03-08T12:19:31.510" v="343" actId="931"/>
          <ac:picMkLst>
            <pc:docMk/>
            <pc:sldMk cId="395743577" sldId="305"/>
            <ac:picMk id="9" creationId="{937F3538-FCC1-E599-048C-291AD73D18E6}"/>
          </ac:picMkLst>
        </pc:picChg>
        <pc:picChg chg="add mod">
          <ac:chgData name="Samuel Waage" userId="d373de1d-d937-4132-9216-9936b983324f" providerId="ADAL" clId="{6B7619CF-DC80-4B9A-A365-2BEEF959AB61}" dt="2024-03-08T12:19:41.349" v="346" actId="27614"/>
          <ac:picMkLst>
            <pc:docMk/>
            <pc:sldMk cId="395743577" sldId="305"/>
            <ac:picMk id="11" creationId="{E269D68A-2507-1865-1545-65B8DE1E3B07}"/>
          </ac:picMkLst>
        </pc:picChg>
      </pc:sldChg>
      <pc:sldChg chg="addSp delSp modSp add mod">
        <pc:chgData name="Samuel Waage" userId="d373de1d-d937-4132-9216-9936b983324f" providerId="ADAL" clId="{6B7619CF-DC80-4B9A-A365-2BEEF959AB61}" dt="2024-03-08T12:21:07.821" v="379" actId="27614"/>
        <pc:sldMkLst>
          <pc:docMk/>
          <pc:sldMk cId="686251113" sldId="306"/>
        </pc:sldMkLst>
        <pc:spChg chg="add del">
          <ac:chgData name="Samuel Waage" userId="d373de1d-d937-4132-9216-9936b983324f" providerId="ADAL" clId="{6B7619CF-DC80-4B9A-A365-2BEEF959AB61}" dt="2024-03-08T12:21:04.873" v="377" actId="931"/>
          <ac:spMkLst>
            <pc:docMk/>
            <pc:sldMk cId="686251113" sldId="306"/>
            <ac:spMk id="3" creationId="{387AEAA7-F34F-7A83-59C6-5F35FB075B86}"/>
          </ac:spMkLst>
        </pc:spChg>
        <pc:spChg chg="mod">
          <ac:chgData name="Samuel Waage" userId="d373de1d-d937-4132-9216-9936b983324f" providerId="ADAL" clId="{6B7619CF-DC80-4B9A-A365-2BEEF959AB61}" dt="2024-03-08T12:19:57.397" v="368" actId="20577"/>
          <ac:spMkLst>
            <pc:docMk/>
            <pc:sldMk cId="686251113" sldId="306"/>
            <ac:spMk id="4" creationId="{952B3218-E7D1-7AC9-29E5-F8F5DB34A652}"/>
          </ac:spMkLst>
        </pc:spChg>
        <pc:picChg chg="add mod">
          <ac:chgData name="Samuel Waage" userId="d373de1d-d937-4132-9216-9936b983324f" providerId="ADAL" clId="{6B7619CF-DC80-4B9A-A365-2BEEF959AB61}" dt="2024-03-08T12:20:42.998" v="374" actId="931"/>
          <ac:picMkLst>
            <pc:docMk/>
            <pc:sldMk cId="686251113" sldId="306"/>
            <ac:picMk id="5" creationId="{474BF25F-7781-835D-26C0-6A30E0CD5B05}"/>
          </ac:picMkLst>
        </pc:picChg>
        <pc:picChg chg="add mod">
          <ac:chgData name="Samuel Waage" userId="d373de1d-d937-4132-9216-9936b983324f" providerId="ADAL" clId="{6B7619CF-DC80-4B9A-A365-2BEEF959AB61}" dt="2024-03-08T12:21:07.821" v="379" actId="27614"/>
          <ac:picMkLst>
            <pc:docMk/>
            <pc:sldMk cId="686251113" sldId="306"/>
            <ac:picMk id="7" creationId="{8965E5F1-B319-8918-EE89-7CF6ACDD1A04}"/>
          </ac:picMkLst>
        </pc:picChg>
      </pc:sldChg>
      <pc:sldChg chg="addSp delSp modSp add mod">
        <pc:chgData name="Samuel Waage" userId="d373de1d-d937-4132-9216-9936b983324f" providerId="ADAL" clId="{6B7619CF-DC80-4B9A-A365-2BEEF959AB61}" dt="2024-03-08T12:18:22.140" v="312" actId="27614"/>
        <pc:sldMkLst>
          <pc:docMk/>
          <pc:sldMk cId="2123803728" sldId="307"/>
        </pc:sldMkLst>
        <pc:spChg chg="del">
          <ac:chgData name="Samuel Waage" userId="d373de1d-d937-4132-9216-9936b983324f" providerId="ADAL" clId="{6B7619CF-DC80-4B9A-A365-2BEEF959AB61}" dt="2024-03-08T12:18:19.652" v="311" actId="931"/>
          <ac:spMkLst>
            <pc:docMk/>
            <pc:sldMk cId="2123803728" sldId="307"/>
            <ac:spMk id="3" creationId="{1F2D5995-CD54-8F67-6828-CA40FB8F380C}"/>
          </ac:spMkLst>
        </pc:spChg>
        <pc:spChg chg="mod">
          <ac:chgData name="Samuel Waage" userId="d373de1d-d937-4132-9216-9936b983324f" providerId="ADAL" clId="{6B7619CF-DC80-4B9A-A365-2BEEF959AB61}" dt="2024-03-08T12:17:53.913" v="310" actId="20577"/>
          <ac:spMkLst>
            <pc:docMk/>
            <pc:sldMk cId="2123803728" sldId="307"/>
            <ac:spMk id="4" creationId="{B0339590-FB44-F7CC-E28E-04A83A7829B7}"/>
          </ac:spMkLst>
        </pc:spChg>
        <pc:picChg chg="add mod">
          <ac:chgData name="Samuel Waage" userId="d373de1d-d937-4132-9216-9936b983324f" providerId="ADAL" clId="{6B7619CF-DC80-4B9A-A365-2BEEF959AB61}" dt="2024-03-08T12:18:22.140" v="312" actId="27614"/>
          <ac:picMkLst>
            <pc:docMk/>
            <pc:sldMk cId="2123803728" sldId="307"/>
            <ac:picMk id="5" creationId="{2362AD32-F743-1447-6EA6-516D309D3F5B}"/>
          </ac:picMkLst>
        </pc:picChg>
      </pc:sldChg>
      <pc:sldChg chg="addSp delSp modSp add mod">
        <pc:chgData name="Samuel Waage" userId="d373de1d-d937-4132-9216-9936b983324f" providerId="ADAL" clId="{6B7619CF-DC80-4B9A-A365-2BEEF959AB61}" dt="2024-03-08T12:22:15.421" v="410" actId="20577"/>
        <pc:sldMkLst>
          <pc:docMk/>
          <pc:sldMk cId="1024022000" sldId="308"/>
        </pc:sldMkLst>
        <pc:spChg chg="add del mod">
          <ac:chgData name="Samuel Waage" userId="d373de1d-d937-4132-9216-9936b983324f" providerId="ADAL" clId="{6B7619CF-DC80-4B9A-A365-2BEEF959AB61}" dt="2024-03-08T12:22:11.158" v="391" actId="931"/>
          <ac:spMkLst>
            <pc:docMk/>
            <pc:sldMk cId="1024022000" sldId="308"/>
            <ac:spMk id="3" creationId="{339721FB-420C-AC92-8E25-FF5B3A1F7873}"/>
          </ac:spMkLst>
        </pc:spChg>
        <pc:spChg chg="mod">
          <ac:chgData name="Samuel Waage" userId="d373de1d-d937-4132-9216-9936b983324f" providerId="ADAL" clId="{6B7619CF-DC80-4B9A-A365-2BEEF959AB61}" dt="2024-03-08T12:22:15.421" v="410" actId="20577"/>
          <ac:spMkLst>
            <pc:docMk/>
            <pc:sldMk cId="1024022000" sldId="308"/>
            <ac:spMk id="4" creationId="{57FBA684-11BE-F70A-3086-7EE55E366B31}"/>
          </ac:spMkLst>
        </pc:spChg>
        <pc:picChg chg="add mod">
          <ac:chgData name="Samuel Waage" userId="d373de1d-d937-4132-9216-9936b983324f" providerId="ADAL" clId="{6B7619CF-DC80-4B9A-A365-2BEEF959AB61}" dt="2024-03-08T12:22:00.691" v="388" actId="931"/>
          <ac:picMkLst>
            <pc:docMk/>
            <pc:sldMk cId="1024022000" sldId="308"/>
            <ac:picMk id="5" creationId="{A24FF212-4CF6-13E9-F46C-480996C018E3}"/>
          </ac:picMkLst>
        </pc:picChg>
        <pc:picChg chg="add mod">
          <ac:chgData name="Samuel Waage" userId="d373de1d-d937-4132-9216-9936b983324f" providerId="ADAL" clId="{6B7619CF-DC80-4B9A-A365-2BEEF959AB61}" dt="2024-03-08T12:22:13.932" v="393" actId="27614"/>
          <ac:picMkLst>
            <pc:docMk/>
            <pc:sldMk cId="1024022000" sldId="308"/>
            <ac:picMk id="7" creationId="{4744FA2D-8851-C77A-4E7E-949DFF04B41E}"/>
          </ac:picMkLst>
        </pc:picChg>
      </pc:sldChg>
      <pc:sldChg chg="new del">
        <pc:chgData name="Samuel Waage" userId="d373de1d-d937-4132-9216-9936b983324f" providerId="ADAL" clId="{6B7619CF-DC80-4B9A-A365-2BEEF959AB61}" dt="2024-03-08T12:20:41.104" v="372" actId="680"/>
        <pc:sldMkLst>
          <pc:docMk/>
          <pc:sldMk cId="2095314561" sldId="308"/>
        </pc:sldMkLst>
      </pc:sldChg>
      <pc:sldChg chg="addSp delSp modSp add mod">
        <pc:chgData name="Samuel Waage" userId="d373de1d-d937-4132-9216-9936b983324f" providerId="ADAL" clId="{6B7619CF-DC80-4B9A-A365-2BEEF959AB61}" dt="2024-03-08T12:22:50.100" v="471" actId="20577"/>
        <pc:sldMkLst>
          <pc:docMk/>
          <pc:sldMk cId="1390930465" sldId="309"/>
        </pc:sldMkLst>
        <pc:spChg chg="del mod">
          <ac:chgData name="Samuel Waage" userId="d373de1d-d937-4132-9216-9936b983324f" providerId="ADAL" clId="{6B7619CF-DC80-4B9A-A365-2BEEF959AB61}" dt="2024-03-08T12:22:39.674" v="449" actId="931"/>
          <ac:spMkLst>
            <pc:docMk/>
            <pc:sldMk cId="1390930465" sldId="309"/>
            <ac:spMk id="3" creationId="{5FF4B26C-89F4-64A3-E5A5-7C4AEC5DB727}"/>
          </ac:spMkLst>
        </pc:spChg>
        <pc:spChg chg="mod">
          <ac:chgData name="Samuel Waage" userId="d373de1d-d937-4132-9216-9936b983324f" providerId="ADAL" clId="{6B7619CF-DC80-4B9A-A365-2BEEF959AB61}" dt="2024-03-08T12:22:50.100" v="471" actId="20577"/>
          <ac:spMkLst>
            <pc:docMk/>
            <pc:sldMk cId="1390930465" sldId="309"/>
            <ac:spMk id="4" creationId="{FEF90970-FC98-0A5E-84F0-C50FE045EEF6}"/>
          </ac:spMkLst>
        </pc:spChg>
        <pc:picChg chg="add mod">
          <ac:chgData name="Samuel Waage" userId="d373de1d-d937-4132-9216-9936b983324f" providerId="ADAL" clId="{6B7619CF-DC80-4B9A-A365-2BEEF959AB61}" dt="2024-03-08T12:22:43.007" v="451" actId="962"/>
          <ac:picMkLst>
            <pc:docMk/>
            <pc:sldMk cId="1390930465" sldId="309"/>
            <ac:picMk id="5" creationId="{BF9B8B36-0927-16B5-6E1E-25A57FB6F23F}"/>
          </ac:picMkLst>
        </pc:picChg>
      </pc:sldChg>
      <pc:sldChg chg="modSp add mod">
        <pc:chgData name="Samuel Waage" userId="d373de1d-d937-4132-9216-9936b983324f" providerId="ADAL" clId="{6B7619CF-DC80-4B9A-A365-2BEEF959AB61}" dt="2024-03-08T12:24:19.086" v="473" actId="207"/>
        <pc:sldMkLst>
          <pc:docMk/>
          <pc:sldMk cId="3418704506" sldId="311"/>
        </pc:sldMkLst>
        <pc:spChg chg="mod">
          <ac:chgData name="Samuel Waage" userId="d373de1d-d937-4132-9216-9936b983324f" providerId="ADAL" clId="{6B7619CF-DC80-4B9A-A365-2BEEF959AB61}" dt="2024-03-08T12:24:19.086" v="473" actId="207"/>
          <ac:spMkLst>
            <pc:docMk/>
            <pc:sldMk cId="3418704506" sldId="311"/>
            <ac:spMk id="2" creationId="{52ACA728-0209-1991-35C6-8A16FA83EA3E}"/>
          </ac:spMkLst>
        </pc:spChg>
      </pc:sldChg>
      <pc:sldMasterChg chg="modSldLayout">
        <pc:chgData name="Samuel Waage" userId="d373de1d-d937-4132-9216-9936b983324f" providerId="ADAL" clId="{6B7619CF-DC80-4B9A-A365-2BEEF959AB61}" dt="2024-03-08T12:16:00.946" v="264" actId="208"/>
        <pc:sldMasterMkLst>
          <pc:docMk/>
          <pc:sldMasterMk cId="2314559781" sldId="2147483648"/>
        </pc:sldMasterMkLst>
        <pc:sldLayoutChg chg="modSp mod">
          <pc:chgData name="Samuel Waage" userId="d373de1d-d937-4132-9216-9936b983324f" providerId="ADAL" clId="{6B7619CF-DC80-4B9A-A365-2BEEF959AB61}" dt="2024-03-08T12:16:00.946" v="264" actId="208"/>
          <pc:sldLayoutMkLst>
            <pc:docMk/>
            <pc:sldMasterMk cId="2314559781" sldId="2147483648"/>
            <pc:sldLayoutMk cId="3924893887" sldId="2147483681"/>
          </pc:sldLayoutMkLst>
          <pc:cxnChg chg="mod">
            <ac:chgData name="Samuel Waage" userId="d373de1d-d937-4132-9216-9936b983324f" providerId="ADAL" clId="{6B7619CF-DC80-4B9A-A365-2BEEF959AB61}" dt="2024-03-08T12:16:00.946" v="264" actId="208"/>
            <ac:cxnSpMkLst>
              <pc:docMk/>
              <pc:sldMasterMk cId="2314559781" sldId="2147483648"/>
              <pc:sldLayoutMk cId="3924893887" sldId="2147483681"/>
              <ac:cxnSpMk id="8" creationId="{CEC80F4A-3570-F7FC-3C50-DFFB0A8210B3}"/>
            </ac:cxnSpMkLst>
          </pc:cxnChg>
        </pc:sldLayoutChg>
      </pc:sldMasterChg>
    </pc:docChg>
  </pc:docChgLst>
  <pc:docChgLst>
    <pc:chgData name="Samuel Waage" userId="d373de1d-d937-4132-9216-9936b983324f" providerId="ADAL" clId="{45CB4FF6-C610-43C9-9457-BAB2A4ACE0F5}"/>
    <pc:docChg chg="undo custSel addSld delSld modSld">
      <pc:chgData name="Samuel Waage" userId="d373de1d-d937-4132-9216-9936b983324f" providerId="ADAL" clId="{45CB4FF6-C610-43C9-9457-BAB2A4ACE0F5}" dt="2024-03-12T10:44:26.959" v="44" actId="20577"/>
      <pc:docMkLst>
        <pc:docMk/>
      </pc:docMkLst>
      <pc:sldChg chg="modSp mod">
        <pc:chgData name="Samuel Waage" userId="d373de1d-d937-4132-9216-9936b983324f" providerId="ADAL" clId="{45CB4FF6-C610-43C9-9457-BAB2A4ACE0F5}" dt="2024-03-12T10:34:36.543" v="36" actId="1076"/>
        <pc:sldMkLst>
          <pc:docMk/>
          <pc:sldMk cId="3093803222" sldId="298"/>
        </pc:sldMkLst>
        <pc:spChg chg="mod">
          <ac:chgData name="Samuel Waage" userId="d373de1d-d937-4132-9216-9936b983324f" providerId="ADAL" clId="{45CB4FF6-C610-43C9-9457-BAB2A4ACE0F5}" dt="2024-03-12T10:34:36.543" v="36" actId="1076"/>
          <ac:spMkLst>
            <pc:docMk/>
            <pc:sldMk cId="3093803222" sldId="298"/>
            <ac:spMk id="4" creationId="{FF8F2B0D-D7F6-01DE-9320-66FB272EC30C}"/>
          </ac:spMkLst>
        </pc:spChg>
      </pc:sldChg>
      <pc:sldChg chg="del">
        <pc:chgData name="Samuel Waage" userId="d373de1d-d937-4132-9216-9936b983324f" providerId="ADAL" clId="{45CB4FF6-C610-43C9-9457-BAB2A4ACE0F5}" dt="2024-03-12T10:32:32.814" v="12" actId="47"/>
        <pc:sldMkLst>
          <pc:docMk/>
          <pc:sldMk cId="3516639231" sldId="302"/>
        </pc:sldMkLst>
      </pc:sldChg>
      <pc:sldChg chg="del">
        <pc:chgData name="Samuel Waage" userId="d373de1d-d937-4132-9216-9936b983324f" providerId="ADAL" clId="{45CB4FF6-C610-43C9-9457-BAB2A4ACE0F5}" dt="2024-03-12T10:31:46.024" v="0" actId="47"/>
        <pc:sldMkLst>
          <pc:docMk/>
          <pc:sldMk cId="1399134098" sldId="303"/>
        </pc:sldMkLst>
      </pc:sldChg>
      <pc:sldChg chg="del">
        <pc:chgData name="Samuel Waage" userId="d373de1d-d937-4132-9216-9936b983324f" providerId="ADAL" clId="{45CB4FF6-C610-43C9-9457-BAB2A4ACE0F5}" dt="2024-03-12T10:31:47.060" v="1" actId="47"/>
        <pc:sldMkLst>
          <pc:docMk/>
          <pc:sldMk cId="3790588933" sldId="304"/>
        </pc:sldMkLst>
      </pc:sldChg>
      <pc:sldChg chg="del">
        <pc:chgData name="Samuel Waage" userId="d373de1d-d937-4132-9216-9936b983324f" providerId="ADAL" clId="{45CB4FF6-C610-43C9-9457-BAB2A4ACE0F5}" dt="2024-03-12T10:31:47.764" v="2" actId="47"/>
        <pc:sldMkLst>
          <pc:docMk/>
          <pc:sldMk cId="395743577" sldId="305"/>
        </pc:sldMkLst>
      </pc:sldChg>
      <pc:sldChg chg="del">
        <pc:chgData name="Samuel Waage" userId="d373de1d-d937-4132-9216-9936b983324f" providerId="ADAL" clId="{45CB4FF6-C610-43C9-9457-BAB2A4ACE0F5}" dt="2024-03-12T10:31:49.581" v="5" actId="47"/>
        <pc:sldMkLst>
          <pc:docMk/>
          <pc:sldMk cId="686251113" sldId="306"/>
        </pc:sldMkLst>
      </pc:sldChg>
      <pc:sldChg chg="del">
        <pc:chgData name="Samuel Waage" userId="d373de1d-d937-4132-9216-9936b983324f" providerId="ADAL" clId="{45CB4FF6-C610-43C9-9457-BAB2A4ACE0F5}" dt="2024-03-12T10:31:50.232" v="6" actId="47"/>
        <pc:sldMkLst>
          <pc:docMk/>
          <pc:sldMk cId="2123803728" sldId="307"/>
        </pc:sldMkLst>
      </pc:sldChg>
      <pc:sldChg chg="del">
        <pc:chgData name="Samuel Waage" userId="d373de1d-d937-4132-9216-9936b983324f" providerId="ADAL" clId="{45CB4FF6-C610-43C9-9457-BAB2A4ACE0F5}" dt="2024-03-12T10:31:48.248" v="3" actId="47"/>
        <pc:sldMkLst>
          <pc:docMk/>
          <pc:sldMk cId="1024022000" sldId="308"/>
        </pc:sldMkLst>
      </pc:sldChg>
      <pc:sldChg chg="del">
        <pc:chgData name="Samuel Waage" userId="d373de1d-d937-4132-9216-9936b983324f" providerId="ADAL" clId="{45CB4FF6-C610-43C9-9457-BAB2A4ACE0F5}" dt="2024-03-12T10:31:48.884" v="4" actId="47"/>
        <pc:sldMkLst>
          <pc:docMk/>
          <pc:sldMk cId="1390930465" sldId="309"/>
        </pc:sldMkLst>
      </pc:sldChg>
      <pc:sldChg chg="del">
        <pc:chgData name="Samuel Waage" userId="d373de1d-d937-4132-9216-9936b983324f" providerId="ADAL" clId="{45CB4FF6-C610-43C9-9457-BAB2A4ACE0F5}" dt="2024-03-12T10:32:39.016" v="20" actId="47"/>
        <pc:sldMkLst>
          <pc:docMk/>
          <pc:sldMk cId="210659024" sldId="310"/>
        </pc:sldMkLst>
      </pc:sldChg>
      <pc:sldChg chg="del">
        <pc:chgData name="Samuel Waage" userId="d373de1d-d937-4132-9216-9936b983324f" providerId="ADAL" clId="{45CB4FF6-C610-43C9-9457-BAB2A4ACE0F5}" dt="2024-03-12T10:32:33.535" v="13" actId="47"/>
        <pc:sldMkLst>
          <pc:docMk/>
          <pc:sldMk cId="391251111" sldId="317"/>
        </pc:sldMkLst>
      </pc:sldChg>
      <pc:sldChg chg="del">
        <pc:chgData name="Samuel Waage" userId="d373de1d-d937-4132-9216-9936b983324f" providerId="ADAL" clId="{45CB4FF6-C610-43C9-9457-BAB2A4ACE0F5}" dt="2024-03-12T10:32:34.247" v="14" actId="47"/>
        <pc:sldMkLst>
          <pc:docMk/>
          <pc:sldMk cId="1766931243" sldId="318"/>
        </pc:sldMkLst>
      </pc:sldChg>
      <pc:sldChg chg="del">
        <pc:chgData name="Samuel Waage" userId="d373de1d-d937-4132-9216-9936b983324f" providerId="ADAL" clId="{45CB4FF6-C610-43C9-9457-BAB2A4ACE0F5}" dt="2024-03-12T10:32:34.848" v="15" actId="47"/>
        <pc:sldMkLst>
          <pc:docMk/>
          <pc:sldMk cId="425261149" sldId="319"/>
        </pc:sldMkLst>
      </pc:sldChg>
      <pc:sldChg chg="del">
        <pc:chgData name="Samuel Waage" userId="d373de1d-d937-4132-9216-9936b983324f" providerId="ADAL" clId="{45CB4FF6-C610-43C9-9457-BAB2A4ACE0F5}" dt="2024-03-12T10:32:35.397" v="16" actId="47"/>
        <pc:sldMkLst>
          <pc:docMk/>
          <pc:sldMk cId="4035077860" sldId="320"/>
        </pc:sldMkLst>
      </pc:sldChg>
      <pc:sldChg chg="del">
        <pc:chgData name="Samuel Waage" userId="d373de1d-d937-4132-9216-9936b983324f" providerId="ADAL" clId="{45CB4FF6-C610-43C9-9457-BAB2A4ACE0F5}" dt="2024-03-12T10:32:36.071" v="17" actId="47"/>
        <pc:sldMkLst>
          <pc:docMk/>
          <pc:sldMk cId="772187154" sldId="321"/>
        </pc:sldMkLst>
      </pc:sldChg>
      <pc:sldChg chg="del">
        <pc:chgData name="Samuel Waage" userId="d373de1d-d937-4132-9216-9936b983324f" providerId="ADAL" clId="{45CB4FF6-C610-43C9-9457-BAB2A4ACE0F5}" dt="2024-03-12T10:32:36.775" v="18" actId="47"/>
        <pc:sldMkLst>
          <pc:docMk/>
          <pc:sldMk cId="2731657747" sldId="322"/>
        </pc:sldMkLst>
      </pc:sldChg>
      <pc:sldChg chg="del">
        <pc:chgData name="Samuel Waage" userId="d373de1d-d937-4132-9216-9936b983324f" providerId="ADAL" clId="{45CB4FF6-C610-43C9-9457-BAB2A4ACE0F5}" dt="2024-03-12T10:32:37.899" v="19" actId="47"/>
        <pc:sldMkLst>
          <pc:docMk/>
          <pc:sldMk cId="3006473426" sldId="323"/>
        </pc:sldMkLst>
      </pc:sldChg>
      <pc:sldChg chg="modSp mod">
        <pc:chgData name="Samuel Waage" userId="d373de1d-d937-4132-9216-9936b983324f" providerId="ADAL" clId="{45CB4FF6-C610-43C9-9457-BAB2A4ACE0F5}" dt="2024-03-12T10:44:26.959" v="44" actId="20577"/>
        <pc:sldMkLst>
          <pc:docMk/>
          <pc:sldMk cId="1311372884" sldId="335"/>
        </pc:sldMkLst>
        <pc:spChg chg="mod">
          <ac:chgData name="Samuel Waage" userId="d373de1d-d937-4132-9216-9936b983324f" providerId="ADAL" clId="{45CB4FF6-C610-43C9-9457-BAB2A4ACE0F5}" dt="2024-03-12T10:44:26.959" v="44" actId="20577"/>
          <ac:spMkLst>
            <pc:docMk/>
            <pc:sldMk cId="1311372884" sldId="335"/>
            <ac:spMk id="7" creationId="{DF8A8D5A-1BBE-DF8B-A2D0-493D58A812CB}"/>
          </ac:spMkLst>
        </pc:spChg>
      </pc:sldChg>
      <pc:sldChg chg="modSp add mod">
        <pc:chgData name="Samuel Waage" userId="d373de1d-d937-4132-9216-9936b983324f" providerId="ADAL" clId="{45CB4FF6-C610-43C9-9457-BAB2A4ACE0F5}" dt="2024-03-12T10:35:21.341" v="41"/>
        <pc:sldMkLst>
          <pc:docMk/>
          <pc:sldMk cId="1742569648" sldId="349"/>
        </pc:sldMkLst>
        <pc:spChg chg="mod">
          <ac:chgData name="Samuel Waage" userId="d373de1d-d937-4132-9216-9936b983324f" providerId="ADAL" clId="{45CB4FF6-C610-43C9-9457-BAB2A4ACE0F5}" dt="2024-03-12T10:35:21.341" v="41"/>
          <ac:spMkLst>
            <pc:docMk/>
            <pc:sldMk cId="1742569648" sldId="349"/>
            <ac:spMk id="4" creationId="{199662C1-9D96-33C2-DDC7-0278EE8B638B}"/>
          </ac:spMkLst>
        </pc:spChg>
      </pc:sldChg>
      <pc:sldChg chg="new del">
        <pc:chgData name="Samuel Waage" userId="d373de1d-d937-4132-9216-9936b983324f" providerId="ADAL" clId="{45CB4FF6-C610-43C9-9457-BAB2A4ACE0F5}" dt="2024-03-12T10:31:57.782" v="8" actId="47"/>
        <pc:sldMkLst>
          <pc:docMk/>
          <pc:sldMk cId="1774396548" sldId="349"/>
        </pc:sldMkLst>
      </pc:sldChg>
      <pc:sldChg chg="modSp add mod">
        <pc:chgData name="Samuel Waage" userId="d373de1d-d937-4132-9216-9936b983324f" providerId="ADAL" clId="{45CB4FF6-C610-43C9-9457-BAB2A4ACE0F5}" dt="2024-03-12T10:35:27.367" v="42"/>
        <pc:sldMkLst>
          <pc:docMk/>
          <pc:sldMk cId="4070628589" sldId="350"/>
        </pc:sldMkLst>
        <pc:spChg chg="mod">
          <ac:chgData name="Samuel Waage" userId="d373de1d-d937-4132-9216-9936b983324f" providerId="ADAL" clId="{45CB4FF6-C610-43C9-9457-BAB2A4ACE0F5}" dt="2024-03-12T10:35:27.367" v="42"/>
          <ac:spMkLst>
            <pc:docMk/>
            <pc:sldMk cId="4070628589" sldId="350"/>
            <ac:spMk id="4" creationId="{199662C1-9D96-33C2-DDC7-0278EE8B638B}"/>
          </ac:spMkLst>
        </pc:spChg>
      </pc:sldChg>
      <pc:sldChg chg="modSp add mod">
        <pc:chgData name="Samuel Waage" userId="d373de1d-d937-4132-9216-9936b983324f" providerId="ADAL" clId="{45CB4FF6-C610-43C9-9457-BAB2A4ACE0F5}" dt="2024-03-12T10:35:10.805" v="40"/>
        <pc:sldMkLst>
          <pc:docMk/>
          <pc:sldMk cId="4123240026" sldId="351"/>
        </pc:sldMkLst>
        <pc:spChg chg="mod">
          <ac:chgData name="Samuel Waage" userId="d373de1d-d937-4132-9216-9936b983324f" providerId="ADAL" clId="{45CB4FF6-C610-43C9-9457-BAB2A4ACE0F5}" dt="2024-03-12T10:35:10.805" v="40"/>
          <ac:spMkLst>
            <pc:docMk/>
            <pc:sldMk cId="4123240026" sldId="351"/>
            <ac:spMk id="4" creationId="{199662C1-9D96-33C2-DDC7-0278EE8B638B}"/>
          </ac:spMkLst>
        </pc:spChg>
      </pc:sldChg>
    </pc:docChg>
  </pc:docChgLst>
  <pc:docChgLst>
    <pc:chgData name="Samuel Waage" userId="d373de1d-d937-4132-9216-9936b983324f" providerId="ADAL" clId="{E69C75F7-71B2-49AD-83A7-837A9F02CF3D}"/>
    <pc:docChg chg="undo custSel addSld delSld modSld modMainMaster">
      <pc:chgData name="Samuel Waage" userId="d373de1d-d937-4132-9216-9936b983324f" providerId="ADAL" clId="{E69C75F7-71B2-49AD-83A7-837A9F02CF3D}" dt="2023-11-02T11:00:38.367" v="325" actId="113"/>
      <pc:docMkLst>
        <pc:docMk/>
      </pc:docMkLst>
      <pc:sldChg chg="addSp delSp modSp mod delAnim modAnim">
        <pc:chgData name="Samuel Waage" userId="d373de1d-d937-4132-9216-9936b983324f" providerId="ADAL" clId="{E69C75F7-71B2-49AD-83A7-837A9F02CF3D}" dt="2023-11-02T10:45:38.669" v="277"/>
        <pc:sldMkLst>
          <pc:docMk/>
          <pc:sldMk cId="1028165790" sldId="293"/>
        </pc:sldMkLst>
        <pc:picChg chg="add del mod">
          <ac:chgData name="Samuel Waage" userId="d373de1d-d937-4132-9216-9936b983324f" providerId="ADAL" clId="{E69C75F7-71B2-49AD-83A7-837A9F02CF3D}" dt="2023-11-02T10:42:59.608" v="274" actId="478"/>
          <ac:picMkLst>
            <pc:docMk/>
            <pc:sldMk cId="1028165790" sldId="293"/>
            <ac:picMk id="2" creationId="{577681B4-837C-4033-C88B-22EDD3C36769}"/>
          </ac:picMkLst>
        </pc:picChg>
        <pc:picChg chg="del">
          <ac:chgData name="Samuel Waage" userId="d373de1d-d937-4132-9216-9936b983324f" providerId="ADAL" clId="{E69C75F7-71B2-49AD-83A7-837A9F02CF3D}" dt="2023-11-02T10:41:42.705" v="272" actId="478"/>
          <ac:picMkLst>
            <pc:docMk/>
            <pc:sldMk cId="1028165790" sldId="293"/>
            <ac:picMk id="5" creationId="{2E1D7F83-07C1-419A-B3DE-106760409107}"/>
          </ac:picMkLst>
        </pc:picChg>
        <pc:picChg chg="add del mod">
          <ac:chgData name="Samuel Waage" userId="d373de1d-d937-4132-9216-9936b983324f" providerId="ADAL" clId="{E69C75F7-71B2-49AD-83A7-837A9F02CF3D}" dt="2023-11-02T10:44:39.638" v="276" actId="478"/>
          <ac:picMkLst>
            <pc:docMk/>
            <pc:sldMk cId="1028165790" sldId="293"/>
            <ac:picMk id="6" creationId="{E9D58BB9-8B28-C71F-92E9-0BC50B42E9C6}"/>
          </ac:picMkLst>
        </pc:picChg>
        <pc:picChg chg="add mod">
          <ac:chgData name="Samuel Waage" userId="d373de1d-d937-4132-9216-9936b983324f" providerId="ADAL" clId="{E69C75F7-71B2-49AD-83A7-837A9F02CF3D}" dt="2023-11-02T10:45:38.669" v="277"/>
          <ac:picMkLst>
            <pc:docMk/>
            <pc:sldMk cId="1028165790" sldId="293"/>
            <ac:picMk id="7" creationId="{3802590B-354B-60D8-C845-B26423A52912}"/>
          </ac:picMkLst>
        </pc:picChg>
      </pc:sldChg>
      <pc:sldChg chg="addSp delSp modSp mod">
        <pc:chgData name="Samuel Waage" userId="d373de1d-d937-4132-9216-9936b983324f" providerId="ADAL" clId="{E69C75F7-71B2-49AD-83A7-837A9F02CF3D}" dt="2023-11-02T10:46:18.997" v="279"/>
        <pc:sldMkLst>
          <pc:docMk/>
          <pc:sldMk cId="183562584" sldId="295"/>
        </pc:sldMkLst>
        <pc:spChg chg="mod">
          <ac:chgData name="Samuel Waage" userId="d373de1d-d937-4132-9216-9936b983324f" providerId="ADAL" clId="{E69C75F7-71B2-49AD-83A7-837A9F02CF3D}" dt="2023-11-02T10:27:49.407" v="231" actId="20577"/>
          <ac:spMkLst>
            <pc:docMk/>
            <pc:sldMk cId="183562584" sldId="295"/>
            <ac:spMk id="3" creationId="{3E214E05-8509-A2A9-CA61-CB6F4EFF8C5A}"/>
          </ac:spMkLst>
        </pc:spChg>
        <pc:spChg chg="add del mod">
          <ac:chgData name="Samuel Waage" userId="d373de1d-d937-4132-9216-9936b983324f" providerId="ADAL" clId="{E69C75F7-71B2-49AD-83A7-837A9F02CF3D}" dt="2023-11-02T10:46:18.997" v="279"/>
          <ac:spMkLst>
            <pc:docMk/>
            <pc:sldMk cId="183562584" sldId="295"/>
            <ac:spMk id="5" creationId="{1CE22C3E-4129-4C84-0FC5-3731D1437BB9}"/>
          </ac:spMkLst>
        </pc:spChg>
        <pc:graphicFrameChg chg="add mod">
          <ac:chgData name="Samuel Waage" userId="d373de1d-d937-4132-9216-9936b983324f" providerId="ADAL" clId="{E69C75F7-71B2-49AD-83A7-837A9F02CF3D}" dt="2023-11-02T10:46:18.997" v="279"/>
          <ac:graphicFrameMkLst>
            <pc:docMk/>
            <pc:sldMk cId="183562584" sldId="295"/>
            <ac:graphicFrameMk id="7" creationId="{A61579F2-B82D-415E-C7D7-17E429519987}"/>
          </ac:graphicFrameMkLst>
        </pc:graphicFrameChg>
        <pc:picChg chg="del">
          <ac:chgData name="Samuel Waage" userId="d373de1d-d937-4132-9216-9936b983324f" providerId="ADAL" clId="{E69C75F7-71B2-49AD-83A7-837A9F02CF3D}" dt="2023-11-02T10:45:46.213" v="278" actId="478"/>
          <ac:picMkLst>
            <pc:docMk/>
            <pc:sldMk cId="183562584" sldId="295"/>
            <ac:picMk id="6" creationId="{CFCCD748-4C16-AA5F-5AF9-1DFE875FAC80}"/>
          </ac:picMkLst>
        </pc:picChg>
      </pc:sldChg>
      <pc:sldChg chg="addSp delSp modSp mod modClrScheme chgLayout">
        <pc:chgData name="Samuel Waage" userId="d373de1d-d937-4132-9216-9936b983324f" providerId="ADAL" clId="{E69C75F7-71B2-49AD-83A7-837A9F02CF3D}" dt="2023-11-02T10:32:39.016" v="246"/>
        <pc:sldMkLst>
          <pc:docMk/>
          <pc:sldMk cId="3548494524" sldId="296"/>
        </pc:sldMkLst>
        <pc:spChg chg="mod ord">
          <ac:chgData name="Samuel Waage" userId="d373de1d-d937-4132-9216-9936b983324f" providerId="ADAL" clId="{E69C75F7-71B2-49AD-83A7-837A9F02CF3D}" dt="2023-11-02T10:27:09.896" v="218" actId="26606"/>
          <ac:spMkLst>
            <pc:docMk/>
            <pc:sldMk cId="3548494524" sldId="296"/>
            <ac:spMk id="3" creationId="{6E4402E1-2875-91F8-B438-ED134D3A118E}"/>
          </ac:spMkLst>
        </pc:spChg>
        <pc:spChg chg="mod">
          <ac:chgData name="Samuel Waage" userId="d373de1d-d937-4132-9216-9936b983324f" providerId="ADAL" clId="{E69C75F7-71B2-49AD-83A7-837A9F02CF3D}" dt="2023-11-02T10:27:09.896" v="218" actId="26606"/>
          <ac:spMkLst>
            <pc:docMk/>
            <pc:sldMk cId="3548494524" sldId="296"/>
            <ac:spMk id="4" creationId="{77B320BD-8B40-77B3-68B4-B17811407862}"/>
          </ac:spMkLst>
        </pc:spChg>
        <pc:spChg chg="add del mod">
          <ac:chgData name="Samuel Waage" userId="d373de1d-d937-4132-9216-9936b983324f" providerId="ADAL" clId="{E69C75F7-71B2-49AD-83A7-837A9F02CF3D}" dt="2023-11-02T10:26:43.394" v="214" actId="931"/>
          <ac:spMkLst>
            <pc:docMk/>
            <pc:sldMk cId="3548494524" sldId="296"/>
            <ac:spMk id="5" creationId="{29A4DF95-08CA-AC5B-FEEB-8E6813154C5A}"/>
          </ac:spMkLst>
        </pc:spChg>
        <pc:spChg chg="add del mod">
          <ac:chgData name="Samuel Waage" userId="d373de1d-d937-4132-9216-9936b983324f" providerId="ADAL" clId="{E69C75F7-71B2-49AD-83A7-837A9F02CF3D}" dt="2023-11-02T10:27:36.783" v="220" actId="931"/>
          <ac:spMkLst>
            <pc:docMk/>
            <pc:sldMk cId="3548494524" sldId="296"/>
            <ac:spMk id="10" creationId="{44EDAA61-ADBB-F5C4-FE22-19FBD3CDA669}"/>
          </ac:spMkLst>
        </pc:spChg>
        <pc:spChg chg="add del mod">
          <ac:chgData name="Samuel Waage" userId="d373de1d-d937-4132-9216-9936b983324f" providerId="ADAL" clId="{E69C75F7-71B2-49AD-83A7-837A9F02CF3D}" dt="2023-11-02T10:27:09.896" v="218" actId="26606"/>
          <ac:spMkLst>
            <pc:docMk/>
            <pc:sldMk cId="3548494524" sldId="296"/>
            <ac:spMk id="13" creationId="{F20F8C85-1A44-473E-A387-E41701608962}"/>
          </ac:spMkLst>
        </pc:spChg>
        <pc:spChg chg="add del mod">
          <ac:chgData name="Samuel Waage" userId="d373de1d-d937-4132-9216-9936b983324f" providerId="ADAL" clId="{E69C75F7-71B2-49AD-83A7-837A9F02CF3D}" dt="2023-11-02T10:32:39.016" v="246"/>
          <ac:spMkLst>
            <pc:docMk/>
            <pc:sldMk cId="3548494524" sldId="296"/>
            <ac:spMk id="15" creationId="{547D8C96-2792-6AF5-DCBA-6F20980E20E9}"/>
          </ac:spMkLst>
        </pc:spChg>
        <pc:picChg chg="del">
          <ac:chgData name="Samuel Waage" userId="d373de1d-d937-4132-9216-9936b983324f" providerId="ADAL" clId="{E69C75F7-71B2-49AD-83A7-837A9F02CF3D}" dt="2023-11-02T10:15:11.093" v="3" actId="478"/>
          <ac:picMkLst>
            <pc:docMk/>
            <pc:sldMk cId="3548494524" sldId="296"/>
            <ac:picMk id="6" creationId="{C8B57C8E-688E-3D4E-9305-3D7400D9885F}"/>
          </ac:picMkLst>
        </pc:picChg>
        <pc:picChg chg="add del mod">
          <ac:chgData name="Samuel Waage" userId="d373de1d-d937-4132-9216-9936b983324f" providerId="ADAL" clId="{E69C75F7-71B2-49AD-83A7-837A9F02CF3D}" dt="2023-11-02T10:27:12.553" v="219" actId="478"/>
          <ac:picMkLst>
            <pc:docMk/>
            <pc:sldMk cId="3548494524" sldId="296"/>
            <ac:picMk id="8" creationId="{41DC1846-9774-DF5B-C4BC-EF5D607BD570}"/>
          </ac:picMkLst>
        </pc:picChg>
        <pc:picChg chg="add del mod">
          <ac:chgData name="Samuel Waage" userId="d373de1d-d937-4132-9216-9936b983324f" providerId="ADAL" clId="{E69C75F7-71B2-49AD-83A7-837A9F02CF3D}" dt="2023-11-02T10:32:38.062" v="245" actId="478"/>
          <ac:picMkLst>
            <pc:docMk/>
            <pc:sldMk cId="3548494524" sldId="296"/>
            <ac:picMk id="12" creationId="{68A1977E-35B7-A290-C7AE-A7239FE1C3CC}"/>
          </ac:picMkLst>
        </pc:picChg>
        <pc:picChg chg="add mod">
          <ac:chgData name="Samuel Waage" userId="d373de1d-d937-4132-9216-9936b983324f" providerId="ADAL" clId="{E69C75F7-71B2-49AD-83A7-837A9F02CF3D}" dt="2023-11-02T10:32:39.016" v="246"/>
          <ac:picMkLst>
            <pc:docMk/>
            <pc:sldMk cId="3548494524" sldId="296"/>
            <ac:picMk id="16" creationId="{C99E4561-04B5-0D52-E8F4-D07C9B746DD3}"/>
          </ac:picMkLst>
        </pc:picChg>
      </pc:sldChg>
      <pc:sldChg chg="addSp delSp modSp mod">
        <pc:chgData name="Samuel Waage" userId="d373de1d-d937-4132-9216-9936b983324f" providerId="ADAL" clId="{E69C75F7-71B2-49AD-83A7-837A9F02CF3D}" dt="2023-11-02T11:00:38.367" v="325" actId="113"/>
        <pc:sldMkLst>
          <pc:docMk/>
          <pc:sldMk cId="2862247789" sldId="297"/>
        </pc:sldMkLst>
        <pc:spChg chg="mod">
          <ac:chgData name="Samuel Waage" userId="d373de1d-d937-4132-9216-9936b983324f" providerId="ADAL" clId="{E69C75F7-71B2-49AD-83A7-837A9F02CF3D}" dt="2023-11-02T11:00:38.367" v="325" actId="113"/>
          <ac:spMkLst>
            <pc:docMk/>
            <pc:sldMk cId="2862247789" sldId="297"/>
            <ac:spMk id="3" creationId="{888D0583-7C06-DCDF-0BA4-5344162740F9}"/>
          </ac:spMkLst>
        </pc:spChg>
        <pc:spChg chg="mod">
          <ac:chgData name="Samuel Waage" userId="d373de1d-d937-4132-9216-9936b983324f" providerId="ADAL" clId="{E69C75F7-71B2-49AD-83A7-837A9F02CF3D}" dt="2023-11-02T10:30:06.612" v="243" actId="14100"/>
          <ac:spMkLst>
            <pc:docMk/>
            <pc:sldMk cId="2862247789" sldId="297"/>
            <ac:spMk id="4" creationId="{234F2143-0CA5-E8BA-2C7D-BC1610B26A3E}"/>
          </ac:spMkLst>
        </pc:spChg>
        <pc:spChg chg="add del mod">
          <ac:chgData name="Samuel Waage" userId="d373de1d-d937-4132-9216-9936b983324f" providerId="ADAL" clId="{E69C75F7-71B2-49AD-83A7-837A9F02CF3D}" dt="2023-11-02T10:29:45.333" v="240" actId="931"/>
          <ac:spMkLst>
            <pc:docMk/>
            <pc:sldMk cId="2862247789" sldId="297"/>
            <ac:spMk id="5" creationId="{12B31309-DA9C-1404-728D-3638DEC86233}"/>
          </ac:spMkLst>
        </pc:spChg>
        <pc:spChg chg="add del mod">
          <ac:chgData name="Samuel Waage" userId="d373de1d-d937-4132-9216-9936b983324f" providerId="ADAL" clId="{E69C75F7-71B2-49AD-83A7-837A9F02CF3D}" dt="2023-11-02T10:29:54.095" v="242" actId="931"/>
          <ac:spMkLst>
            <pc:docMk/>
            <pc:sldMk cId="2862247789" sldId="297"/>
            <ac:spMk id="10" creationId="{B387A010-39F5-99E2-0E83-25B27376CB03}"/>
          </ac:spMkLst>
        </pc:spChg>
        <pc:picChg chg="del">
          <ac:chgData name="Samuel Waage" userId="d373de1d-d937-4132-9216-9936b983324f" providerId="ADAL" clId="{E69C75F7-71B2-49AD-83A7-837A9F02CF3D}" dt="2023-11-02T10:15:08.288" v="1" actId="478"/>
          <ac:picMkLst>
            <pc:docMk/>
            <pc:sldMk cId="2862247789" sldId="297"/>
            <ac:picMk id="6" creationId="{5D358690-3A6E-7DEF-561E-EEC306DE6829}"/>
          </ac:picMkLst>
        </pc:picChg>
        <pc:picChg chg="add del mod">
          <ac:chgData name="Samuel Waage" userId="d373de1d-d937-4132-9216-9936b983324f" providerId="ADAL" clId="{E69C75F7-71B2-49AD-83A7-837A9F02CF3D}" dt="2023-11-02T10:29:48.051" v="241" actId="478"/>
          <ac:picMkLst>
            <pc:docMk/>
            <pc:sldMk cId="2862247789" sldId="297"/>
            <ac:picMk id="8" creationId="{CC12245C-0403-60BA-9987-47CD1205A68E}"/>
          </ac:picMkLst>
        </pc:picChg>
        <pc:picChg chg="add mod">
          <ac:chgData name="Samuel Waage" userId="d373de1d-d937-4132-9216-9936b983324f" providerId="ADAL" clId="{E69C75F7-71B2-49AD-83A7-837A9F02CF3D}" dt="2023-11-02T10:29:54.095" v="242" actId="931"/>
          <ac:picMkLst>
            <pc:docMk/>
            <pc:sldMk cId="2862247789" sldId="297"/>
            <ac:picMk id="12" creationId="{FCEC66F2-E248-4416-0BAF-2680DD1CEB59}"/>
          </ac:picMkLst>
        </pc:picChg>
      </pc:sldChg>
      <pc:sldChg chg="addSp delSp modSp mod">
        <pc:chgData name="Samuel Waage" userId="d373de1d-d937-4132-9216-9936b983324f" providerId="ADAL" clId="{E69C75F7-71B2-49AD-83A7-837A9F02CF3D}" dt="2023-11-02T10:51:36.187" v="295" actId="20577"/>
        <pc:sldMkLst>
          <pc:docMk/>
          <pc:sldMk cId="3093803222" sldId="298"/>
        </pc:sldMkLst>
        <pc:spChg chg="mod">
          <ac:chgData name="Samuel Waage" userId="d373de1d-d937-4132-9216-9936b983324f" providerId="ADAL" clId="{E69C75F7-71B2-49AD-83A7-837A9F02CF3D}" dt="2023-11-02T10:51:36.187" v="295" actId="20577"/>
          <ac:spMkLst>
            <pc:docMk/>
            <pc:sldMk cId="3093803222" sldId="298"/>
            <ac:spMk id="3" creationId="{D5D517FE-8472-6834-54FB-16D0B8BA57E0}"/>
          </ac:spMkLst>
        </pc:spChg>
        <pc:spChg chg="mod">
          <ac:chgData name="Samuel Waage" userId="d373de1d-d937-4132-9216-9936b983324f" providerId="ADAL" clId="{E69C75F7-71B2-49AD-83A7-837A9F02CF3D}" dt="2023-11-02T10:15:59.101" v="18" actId="207"/>
          <ac:spMkLst>
            <pc:docMk/>
            <pc:sldMk cId="3093803222" sldId="298"/>
            <ac:spMk id="4" creationId="{FF8F2B0D-D7F6-01DE-9320-66FB272EC30C}"/>
          </ac:spMkLst>
        </pc:spChg>
        <pc:spChg chg="add del mod">
          <ac:chgData name="Samuel Waage" userId="d373de1d-d937-4132-9216-9936b983324f" providerId="ADAL" clId="{E69C75F7-71B2-49AD-83A7-837A9F02CF3D}" dt="2023-11-02T10:30:32.763" v="244" actId="931"/>
          <ac:spMkLst>
            <pc:docMk/>
            <pc:sldMk cId="3093803222" sldId="298"/>
            <ac:spMk id="5" creationId="{4CC0A410-CE7B-93F7-AA66-3F0C7AED5FB1}"/>
          </ac:spMkLst>
        </pc:spChg>
        <pc:spChg chg="add del mod">
          <ac:chgData name="Samuel Waage" userId="d373de1d-d937-4132-9216-9936b983324f" providerId="ADAL" clId="{E69C75F7-71B2-49AD-83A7-837A9F02CF3D}" dt="2023-11-02T10:32:51.410" v="248" actId="931"/>
          <ac:spMkLst>
            <pc:docMk/>
            <pc:sldMk cId="3093803222" sldId="298"/>
            <ac:spMk id="10" creationId="{B77F76E4-BE8A-BCA2-5598-29B83C2A2D41}"/>
          </ac:spMkLst>
        </pc:spChg>
        <pc:spChg chg="add del mod">
          <ac:chgData name="Samuel Waage" userId="d373de1d-d937-4132-9216-9936b983324f" providerId="ADAL" clId="{E69C75F7-71B2-49AD-83A7-837A9F02CF3D}" dt="2023-11-02T10:33:04.264" v="250" actId="931"/>
          <ac:spMkLst>
            <pc:docMk/>
            <pc:sldMk cId="3093803222" sldId="298"/>
            <ac:spMk id="14" creationId="{B036039C-FFF7-5F99-D234-3AE358B6A506}"/>
          </ac:spMkLst>
        </pc:spChg>
        <pc:picChg chg="del">
          <ac:chgData name="Samuel Waage" userId="d373de1d-d937-4132-9216-9936b983324f" providerId="ADAL" clId="{E69C75F7-71B2-49AD-83A7-837A9F02CF3D}" dt="2023-11-02T10:15:06.880" v="0" actId="478"/>
          <ac:picMkLst>
            <pc:docMk/>
            <pc:sldMk cId="3093803222" sldId="298"/>
            <ac:picMk id="6" creationId="{B77797A8-D1E9-DBA6-371B-D44493CB7A87}"/>
          </ac:picMkLst>
        </pc:picChg>
        <pc:picChg chg="add del mod">
          <ac:chgData name="Samuel Waage" userId="d373de1d-d937-4132-9216-9936b983324f" providerId="ADAL" clId="{E69C75F7-71B2-49AD-83A7-837A9F02CF3D}" dt="2023-11-02T10:32:44.061" v="247" actId="478"/>
          <ac:picMkLst>
            <pc:docMk/>
            <pc:sldMk cId="3093803222" sldId="298"/>
            <ac:picMk id="8" creationId="{652995C7-FA6C-CC94-28A7-1FBD20B2E7EC}"/>
          </ac:picMkLst>
        </pc:picChg>
        <pc:picChg chg="add del mod">
          <ac:chgData name="Samuel Waage" userId="d373de1d-d937-4132-9216-9936b983324f" providerId="ADAL" clId="{E69C75F7-71B2-49AD-83A7-837A9F02CF3D}" dt="2023-11-02T10:32:54.387" v="249" actId="478"/>
          <ac:picMkLst>
            <pc:docMk/>
            <pc:sldMk cId="3093803222" sldId="298"/>
            <ac:picMk id="12" creationId="{F1E0AFC1-5BFD-19A6-1D4D-7DCF530FF848}"/>
          </ac:picMkLst>
        </pc:picChg>
        <pc:picChg chg="add mod">
          <ac:chgData name="Samuel Waage" userId="d373de1d-d937-4132-9216-9936b983324f" providerId="ADAL" clId="{E69C75F7-71B2-49AD-83A7-837A9F02CF3D}" dt="2023-11-02T10:33:04.264" v="250" actId="931"/>
          <ac:picMkLst>
            <pc:docMk/>
            <pc:sldMk cId="3093803222" sldId="298"/>
            <ac:picMk id="16" creationId="{A9497604-EB21-EDEC-782B-C37158248CE3}"/>
          </ac:picMkLst>
        </pc:picChg>
      </pc:sldChg>
      <pc:sldChg chg="addSp delSp modSp mod">
        <pc:chgData name="Samuel Waage" userId="d373de1d-d937-4132-9216-9936b983324f" providerId="ADAL" clId="{E69C75F7-71B2-49AD-83A7-837A9F02CF3D}" dt="2023-11-02T10:41:20.306" v="271" actId="931"/>
        <pc:sldMkLst>
          <pc:docMk/>
          <pc:sldMk cId="1834086541" sldId="299"/>
        </pc:sldMkLst>
        <pc:spChg chg="add del mod">
          <ac:chgData name="Samuel Waage" userId="d373de1d-d937-4132-9216-9936b983324f" providerId="ADAL" clId="{E69C75F7-71B2-49AD-83A7-837A9F02CF3D}" dt="2023-11-02T10:34:32.270" v="253" actId="931"/>
          <ac:spMkLst>
            <pc:docMk/>
            <pc:sldMk cId="1834086541" sldId="299"/>
            <ac:spMk id="3" creationId="{9ECB7AB2-E76A-700C-6129-FA12DBAAF58F}"/>
          </ac:spMkLst>
        </pc:spChg>
        <pc:spChg chg="add del mod">
          <ac:chgData name="Samuel Waage" userId="d373de1d-d937-4132-9216-9936b983324f" providerId="ADAL" clId="{E69C75F7-71B2-49AD-83A7-837A9F02CF3D}" dt="2023-11-02T10:35:44.934" v="254" actId="931"/>
          <ac:spMkLst>
            <pc:docMk/>
            <pc:sldMk cId="1834086541" sldId="299"/>
            <ac:spMk id="5" creationId="{C5A33F5C-9711-C574-30EF-876397B2428F}"/>
          </ac:spMkLst>
        </pc:spChg>
        <pc:spChg chg="add del mod">
          <ac:chgData name="Samuel Waage" userId="d373de1d-d937-4132-9216-9936b983324f" providerId="ADAL" clId="{E69C75F7-71B2-49AD-83A7-837A9F02CF3D}" dt="2023-11-02T10:36:53.637" v="259" actId="931"/>
          <ac:spMkLst>
            <pc:docMk/>
            <pc:sldMk cId="1834086541" sldId="299"/>
            <ac:spMk id="7" creationId="{55029FAD-C0F4-8895-6E93-F8E0B64FB479}"/>
          </ac:spMkLst>
        </pc:spChg>
        <pc:spChg chg="add del mod">
          <ac:chgData name="Samuel Waage" userId="d373de1d-d937-4132-9216-9936b983324f" providerId="ADAL" clId="{E69C75F7-71B2-49AD-83A7-837A9F02CF3D}" dt="2023-11-02T10:39:04.292" v="266" actId="931"/>
          <ac:spMkLst>
            <pc:docMk/>
            <pc:sldMk cId="1834086541" sldId="299"/>
            <ac:spMk id="9" creationId="{DF35D7E4-A123-947E-8629-191D3FE67341}"/>
          </ac:spMkLst>
        </pc:spChg>
        <pc:spChg chg="add del mod">
          <ac:chgData name="Samuel Waage" userId="d373de1d-d937-4132-9216-9936b983324f" providerId="ADAL" clId="{E69C75F7-71B2-49AD-83A7-837A9F02CF3D}" dt="2023-11-02T10:38:46.105" v="265" actId="931"/>
          <ac:spMkLst>
            <pc:docMk/>
            <pc:sldMk cId="1834086541" sldId="299"/>
            <ac:spMk id="11" creationId="{0924CEA6-3FBA-44ED-B4CF-FF8FF2357D65}"/>
          </ac:spMkLst>
        </pc:spChg>
        <pc:spChg chg="add del mod">
          <ac:chgData name="Samuel Waage" userId="d373de1d-d937-4132-9216-9936b983324f" providerId="ADAL" clId="{E69C75F7-71B2-49AD-83A7-837A9F02CF3D}" dt="2023-11-02T10:38:14.382" v="262" actId="931"/>
          <ac:spMkLst>
            <pc:docMk/>
            <pc:sldMk cId="1834086541" sldId="299"/>
            <ac:spMk id="15" creationId="{A6C4D321-9351-DAFE-B1A8-682E06AB64EE}"/>
          </ac:spMkLst>
        </pc:spChg>
        <pc:spChg chg="add del mod">
          <ac:chgData name="Samuel Waage" userId="d373de1d-d937-4132-9216-9936b983324f" providerId="ADAL" clId="{E69C75F7-71B2-49AD-83A7-837A9F02CF3D}" dt="2023-11-02T10:39:15.850" v="267" actId="931"/>
          <ac:spMkLst>
            <pc:docMk/>
            <pc:sldMk cId="1834086541" sldId="299"/>
            <ac:spMk id="19" creationId="{785CB58F-EE13-1197-A2FB-368EFA154574}"/>
          </ac:spMkLst>
        </pc:spChg>
        <pc:spChg chg="add del mod">
          <ac:chgData name="Samuel Waage" userId="d373de1d-d937-4132-9216-9936b983324f" providerId="ADAL" clId="{E69C75F7-71B2-49AD-83A7-837A9F02CF3D}" dt="2023-11-02T10:39:34.063" v="268" actId="931"/>
          <ac:spMkLst>
            <pc:docMk/>
            <pc:sldMk cId="1834086541" sldId="299"/>
            <ac:spMk id="22" creationId="{B6322999-FFB6-3375-3E12-BAAFD9C4A226}"/>
          </ac:spMkLst>
        </pc:spChg>
        <pc:spChg chg="add del mod">
          <ac:chgData name="Samuel Waage" userId="d373de1d-d937-4132-9216-9936b983324f" providerId="ADAL" clId="{E69C75F7-71B2-49AD-83A7-837A9F02CF3D}" dt="2023-11-02T10:41:20.306" v="271" actId="931"/>
          <ac:spMkLst>
            <pc:docMk/>
            <pc:sldMk cId="1834086541" sldId="299"/>
            <ac:spMk id="24" creationId="{3DA16349-85CA-69E8-A51A-8F70DC0FE6E0}"/>
          </ac:spMkLst>
        </pc:spChg>
        <pc:spChg chg="add del mod">
          <ac:chgData name="Samuel Waage" userId="d373de1d-d937-4132-9216-9936b983324f" providerId="ADAL" clId="{E69C75F7-71B2-49AD-83A7-837A9F02CF3D}" dt="2023-11-02T10:35:56.412" v="256" actId="931"/>
          <ac:spMkLst>
            <pc:docMk/>
            <pc:sldMk cId="1834086541" sldId="299"/>
            <ac:spMk id="31" creationId="{C289AC39-9D9D-3B98-1EEA-56AC02D36AD9}"/>
          </ac:spMkLst>
        </pc:spChg>
        <pc:spChg chg="add del mod">
          <ac:chgData name="Samuel Waage" userId="d373de1d-d937-4132-9216-9936b983324f" providerId="ADAL" clId="{E69C75F7-71B2-49AD-83A7-837A9F02CF3D}" dt="2023-11-02T10:36:05.219" v="258" actId="931"/>
          <ac:spMkLst>
            <pc:docMk/>
            <pc:sldMk cId="1834086541" sldId="299"/>
            <ac:spMk id="38" creationId="{0387BEED-F8C9-1003-852D-3EB53398A8E2}"/>
          </ac:spMkLst>
        </pc:spChg>
        <pc:spChg chg="add del mod">
          <ac:chgData name="Samuel Waage" userId="d373de1d-d937-4132-9216-9936b983324f" providerId="ADAL" clId="{E69C75F7-71B2-49AD-83A7-837A9F02CF3D}" dt="2023-11-02T10:37:18.117" v="261" actId="931"/>
          <ac:spMkLst>
            <pc:docMk/>
            <pc:sldMk cId="1834086541" sldId="299"/>
            <ac:spMk id="44" creationId="{A94243B5-567C-D732-D4FD-44A66C13F41C}"/>
          </ac:spMkLst>
        </pc:spChg>
        <pc:spChg chg="add del mod">
          <ac:chgData name="Samuel Waage" userId="d373de1d-d937-4132-9216-9936b983324f" providerId="ADAL" clId="{E69C75F7-71B2-49AD-83A7-837A9F02CF3D}" dt="2023-11-02T10:38:31.654" v="264" actId="931"/>
          <ac:spMkLst>
            <pc:docMk/>
            <pc:sldMk cId="1834086541" sldId="299"/>
            <ac:spMk id="50" creationId="{88E10447-DD01-BF04-F768-ED21D110B280}"/>
          </ac:spMkLst>
        </pc:spChg>
        <pc:spChg chg="add del mod">
          <ac:chgData name="Samuel Waage" userId="d373de1d-d937-4132-9216-9936b983324f" providerId="ADAL" clId="{E69C75F7-71B2-49AD-83A7-837A9F02CF3D}" dt="2023-11-02T10:40:56.107" v="270" actId="931"/>
          <ac:spMkLst>
            <pc:docMk/>
            <pc:sldMk cId="1834086541" sldId="299"/>
            <ac:spMk id="62" creationId="{9C58FC77-9015-C93F-AE36-EE6A3F19BC78}"/>
          </ac:spMkLst>
        </pc:spChg>
        <pc:picChg chg="del">
          <ac:chgData name="Samuel Waage" userId="d373de1d-d937-4132-9216-9936b983324f" providerId="ADAL" clId="{E69C75F7-71B2-49AD-83A7-837A9F02CF3D}" dt="2023-11-02T10:15:16.913" v="4" actId="478"/>
          <ac:picMkLst>
            <pc:docMk/>
            <pc:sldMk cId="1834086541" sldId="299"/>
            <ac:picMk id="12" creationId="{52A5C31C-F92F-B010-3EC1-806F0F269E74}"/>
          </ac:picMkLst>
        </pc:picChg>
        <pc:picChg chg="del">
          <ac:chgData name="Samuel Waage" userId="d373de1d-d937-4132-9216-9936b983324f" providerId="ADAL" clId="{E69C75F7-71B2-49AD-83A7-837A9F02CF3D}" dt="2023-11-02T10:15:17.233" v="5" actId="478"/>
          <ac:picMkLst>
            <pc:docMk/>
            <pc:sldMk cId="1834086541" sldId="299"/>
            <ac:picMk id="14" creationId="{EE8F69B2-5A49-9AA7-9CB3-0967C1D07DFC}"/>
          </ac:picMkLst>
        </pc:picChg>
        <pc:picChg chg="del">
          <ac:chgData name="Samuel Waage" userId="d373de1d-d937-4132-9216-9936b983324f" providerId="ADAL" clId="{E69C75F7-71B2-49AD-83A7-837A9F02CF3D}" dt="2023-11-02T10:15:17.605" v="6" actId="478"/>
          <ac:picMkLst>
            <pc:docMk/>
            <pc:sldMk cId="1834086541" sldId="299"/>
            <ac:picMk id="16" creationId="{B1A78377-3093-A430-7B0D-EA3F500EAC8A}"/>
          </ac:picMkLst>
        </pc:picChg>
        <pc:picChg chg="del">
          <ac:chgData name="Samuel Waage" userId="d373de1d-d937-4132-9216-9936b983324f" providerId="ADAL" clId="{E69C75F7-71B2-49AD-83A7-837A9F02CF3D}" dt="2023-11-02T10:15:18.626" v="9" actId="478"/>
          <ac:picMkLst>
            <pc:docMk/>
            <pc:sldMk cId="1834086541" sldId="299"/>
            <ac:picMk id="18" creationId="{374D3653-AF68-4588-9D06-2597A54D0000}"/>
          </ac:picMkLst>
        </pc:picChg>
        <pc:picChg chg="del">
          <ac:chgData name="Samuel Waage" userId="d373de1d-d937-4132-9216-9936b983324f" providerId="ADAL" clId="{E69C75F7-71B2-49AD-83A7-837A9F02CF3D}" dt="2023-11-02T10:15:18.289" v="8" actId="478"/>
          <ac:picMkLst>
            <pc:docMk/>
            <pc:sldMk cId="1834086541" sldId="299"/>
            <ac:picMk id="20" creationId="{408C5547-19C9-0E0A-D05E-8F84A35EC684}"/>
          </ac:picMkLst>
        </pc:picChg>
        <pc:picChg chg="add mod">
          <ac:chgData name="Samuel Waage" userId="d373de1d-d937-4132-9216-9936b983324f" providerId="ADAL" clId="{E69C75F7-71B2-49AD-83A7-837A9F02CF3D}" dt="2023-11-02T10:34:32.270" v="253" actId="931"/>
          <ac:picMkLst>
            <pc:docMk/>
            <pc:sldMk cId="1834086541" sldId="299"/>
            <ac:picMk id="26" creationId="{AF0BFD52-B688-20B1-658F-19F6EDD37F3E}"/>
          </ac:picMkLst>
        </pc:picChg>
        <pc:picChg chg="add del mod">
          <ac:chgData name="Samuel Waage" userId="d373de1d-d937-4132-9216-9936b983324f" providerId="ADAL" clId="{E69C75F7-71B2-49AD-83A7-837A9F02CF3D}" dt="2023-11-02T10:35:46.969" v="255" actId="478"/>
          <ac:picMkLst>
            <pc:docMk/>
            <pc:sldMk cId="1834086541" sldId="299"/>
            <ac:picMk id="28" creationId="{777C8258-2FAC-6456-C6F3-17A76C600A7A}"/>
          </ac:picMkLst>
        </pc:picChg>
        <pc:picChg chg="del">
          <ac:chgData name="Samuel Waage" userId="d373de1d-d937-4132-9216-9936b983324f" providerId="ADAL" clId="{E69C75F7-71B2-49AD-83A7-837A9F02CF3D}" dt="2023-11-02T10:15:17.989" v="7" actId="478"/>
          <ac:picMkLst>
            <pc:docMk/>
            <pc:sldMk cId="1834086541" sldId="299"/>
            <ac:picMk id="30" creationId="{5CB43B39-75DC-645D-7E45-EBDE4EBEBEFD}"/>
          </ac:picMkLst>
        </pc:picChg>
        <pc:picChg chg="del">
          <ac:chgData name="Samuel Waage" userId="d373de1d-d937-4132-9216-9936b983324f" providerId="ADAL" clId="{E69C75F7-71B2-49AD-83A7-837A9F02CF3D}" dt="2023-11-02T10:15:18.960" v="10" actId="478"/>
          <ac:picMkLst>
            <pc:docMk/>
            <pc:sldMk cId="1834086541" sldId="299"/>
            <ac:picMk id="32" creationId="{38C6D9C4-690C-1602-F1BE-076952746175}"/>
          </ac:picMkLst>
        </pc:picChg>
        <pc:picChg chg="del mod">
          <ac:chgData name="Samuel Waage" userId="d373de1d-d937-4132-9216-9936b983324f" providerId="ADAL" clId="{E69C75F7-71B2-49AD-83A7-837A9F02CF3D}" dt="2023-11-02T10:15:19.320" v="12" actId="478"/>
          <ac:picMkLst>
            <pc:docMk/>
            <pc:sldMk cId="1834086541" sldId="299"/>
            <ac:picMk id="34" creationId="{EBE12A83-11FE-4C7F-93AE-4C1E14BF9E8B}"/>
          </ac:picMkLst>
        </pc:picChg>
        <pc:picChg chg="add del mod">
          <ac:chgData name="Samuel Waage" userId="d373de1d-d937-4132-9216-9936b983324f" providerId="ADAL" clId="{E69C75F7-71B2-49AD-83A7-837A9F02CF3D}" dt="2023-11-02T10:35:58.379" v="257" actId="478"/>
          <ac:picMkLst>
            <pc:docMk/>
            <pc:sldMk cId="1834086541" sldId="299"/>
            <ac:picMk id="35" creationId="{74248209-823E-1340-1C20-75062E4B7A2D}"/>
          </ac:picMkLst>
        </pc:picChg>
        <pc:picChg chg="del">
          <ac:chgData name="Samuel Waage" userId="d373de1d-d937-4132-9216-9936b983324f" providerId="ADAL" clId="{E69C75F7-71B2-49AD-83A7-837A9F02CF3D}" dt="2023-11-02T10:15:19.538" v="13" actId="478"/>
          <ac:picMkLst>
            <pc:docMk/>
            <pc:sldMk cId="1834086541" sldId="299"/>
            <ac:picMk id="36" creationId="{60175144-75B4-E314-BF52-E8F1BA1CC727}"/>
          </ac:picMkLst>
        </pc:picChg>
        <pc:picChg chg="add mod">
          <ac:chgData name="Samuel Waage" userId="d373de1d-d937-4132-9216-9936b983324f" providerId="ADAL" clId="{E69C75F7-71B2-49AD-83A7-837A9F02CF3D}" dt="2023-11-02T10:36:05.219" v="258" actId="931"/>
          <ac:picMkLst>
            <pc:docMk/>
            <pc:sldMk cId="1834086541" sldId="299"/>
            <ac:picMk id="40" creationId="{8378FAEA-3426-9D87-6944-ADF3014B4124}"/>
          </ac:picMkLst>
        </pc:picChg>
        <pc:picChg chg="add del mod">
          <ac:chgData name="Samuel Waage" userId="d373de1d-d937-4132-9216-9936b983324f" providerId="ADAL" clId="{E69C75F7-71B2-49AD-83A7-837A9F02CF3D}" dt="2023-11-02T10:36:55.881" v="260" actId="478"/>
          <ac:picMkLst>
            <pc:docMk/>
            <pc:sldMk cId="1834086541" sldId="299"/>
            <ac:picMk id="42" creationId="{E541FD4D-3BAA-2C31-2513-21838FEFB97D}"/>
          </ac:picMkLst>
        </pc:picChg>
        <pc:picChg chg="add mod">
          <ac:chgData name="Samuel Waage" userId="d373de1d-d937-4132-9216-9936b983324f" providerId="ADAL" clId="{E69C75F7-71B2-49AD-83A7-837A9F02CF3D}" dt="2023-11-02T10:37:18.117" v="261" actId="931"/>
          <ac:picMkLst>
            <pc:docMk/>
            <pc:sldMk cId="1834086541" sldId="299"/>
            <ac:picMk id="46" creationId="{62421D56-7548-8AF6-F4F5-097E80CA3DA2}"/>
          </ac:picMkLst>
        </pc:picChg>
        <pc:picChg chg="add del mod">
          <ac:chgData name="Samuel Waage" userId="d373de1d-d937-4132-9216-9936b983324f" providerId="ADAL" clId="{E69C75F7-71B2-49AD-83A7-837A9F02CF3D}" dt="2023-11-02T10:38:17.484" v="263" actId="478"/>
          <ac:picMkLst>
            <pc:docMk/>
            <pc:sldMk cId="1834086541" sldId="299"/>
            <ac:picMk id="48" creationId="{92817B9C-240F-4F39-A8BB-9385176BB47B}"/>
          </ac:picMkLst>
        </pc:picChg>
        <pc:picChg chg="add mod">
          <ac:chgData name="Samuel Waage" userId="d373de1d-d937-4132-9216-9936b983324f" providerId="ADAL" clId="{E69C75F7-71B2-49AD-83A7-837A9F02CF3D}" dt="2023-11-02T10:38:31.654" v="264" actId="931"/>
          <ac:picMkLst>
            <pc:docMk/>
            <pc:sldMk cId="1834086541" sldId="299"/>
            <ac:picMk id="52" creationId="{9FA47D6D-C95A-F283-1D94-CFAF52C8EF1E}"/>
          </ac:picMkLst>
        </pc:picChg>
        <pc:picChg chg="add mod">
          <ac:chgData name="Samuel Waage" userId="d373de1d-d937-4132-9216-9936b983324f" providerId="ADAL" clId="{E69C75F7-71B2-49AD-83A7-837A9F02CF3D}" dt="2023-11-02T10:38:46.105" v="265" actId="931"/>
          <ac:picMkLst>
            <pc:docMk/>
            <pc:sldMk cId="1834086541" sldId="299"/>
            <ac:picMk id="54" creationId="{D0328510-5DD8-044A-F087-F31EF0FAB727}"/>
          </ac:picMkLst>
        </pc:picChg>
        <pc:picChg chg="add mod">
          <ac:chgData name="Samuel Waage" userId="d373de1d-d937-4132-9216-9936b983324f" providerId="ADAL" clId="{E69C75F7-71B2-49AD-83A7-837A9F02CF3D}" dt="2023-11-02T10:39:04.292" v="266" actId="931"/>
          <ac:picMkLst>
            <pc:docMk/>
            <pc:sldMk cId="1834086541" sldId="299"/>
            <ac:picMk id="56" creationId="{A79D8456-C069-0117-0E0B-CEEAC86C9D1D}"/>
          </ac:picMkLst>
        </pc:picChg>
        <pc:picChg chg="add mod">
          <ac:chgData name="Samuel Waage" userId="d373de1d-d937-4132-9216-9936b983324f" providerId="ADAL" clId="{E69C75F7-71B2-49AD-83A7-837A9F02CF3D}" dt="2023-11-02T10:39:15.850" v="267" actId="931"/>
          <ac:picMkLst>
            <pc:docMk/>
            <pc:sldMk cId="1834086541" sldId="299"/>
            <ac:picMk id="58" creationId="{F63F9EF4-5FC7-79CB-E204-2FD53ED0E4FE}"/>
          </ac:picMkLst>
        </pc:picChg>
        <pc:picChg chg="add del mod">
          <ac:chgData name="Samuel Waage" userId="d373de1d-d937-4132-9216-9936b983324f" providerId="ADAL" clId="{E69C75F7-71B2-49AD-83A7-837A9F02CF3D}" dt="2023-11-02T10:39:37.549" v="269" actId="478"/>
          <ac:picMkLst>
            <pc:docMk/>
            <pc:sldMk cId="1834086541" sldId="299"/>
            <ac:picMk id="60" creationId="{0B49B7B6-6534-55EE-55F3-DAA1DD8F43F7}"/>
          </ac:picMkLst>
        </pc:picChg>
        <pc:picChg chg="add mod">
          <ac:chgData name="Samuel Waage" userId="d373de1d-d937-4132-9216-9936b983324f" providerId="ADAL" clId="{E69C75F7-71B2-49AD-83A7-837A9F02CF3D}" dt="2023-11-02T10:40:56.107" v="270" actId="931"/>
          <ac:picMkLst>
            <pc:docMk/>
            <pc:sldMk cId="1834086541" sldId="299"/>
            <ac:picMk id="64" creationId="{2AEC8F5C-B709-3CA0-E6EA-6C7758D06955}"/>
          </ac:picMkLst>
        </pc:picChg>
        <pc:picChg chg="add mod">
          <ac:chgData name="Samuel Waage" userId="d373de1d-d937-4132-9216-9936b983324f" providerId="ADAL" clId="{E69C75F7-71B2-49AD-83A7-837A9F02CF3D}" dt="2023-11-02T10:41:20.306" v="271" actId="931"/>
          <ac:picMkLst>
            <pc:docMk/>
            <pc:sldMk cId="1834086541" sldId="299"/>
            <ac:picMk id="66" creationId="{CB9E9B88-278B-29F2-567B-D1E4D3246912}"/>
          </ac:picMkLst>
        </pc:picChg>
      </pc:sldChg>
      <pc:sldChg chg="addSp delSp modSp mod">
        <pc:chgData name="Samuel Waage" userId="d373de1d-d937-4132-9216-9936b983324f" providerId="ADAL" clId="{E69C75F7-71B2-49AD-83A7-837A9F02CF3D}" dt="2023-11-02T10:29:30" v="239" actId="931"/>
        <pc:sldMkLst>
          <pc:docMk/>
          <pc:sldMk cId="520511271" sldId="300"/>
        </pc:sldMkLst>
        <pc:spChg chg="mod">
          <ac:chgData name="Samuel Waage" userId="d373de1d-d937-4132-9216-9936b983324f" providerId="ADAL" clId="{E69C75F7-71B2-49AD-83A7-837A9F02CF3D}" dt="2023-11-02T10:25:00.776" v="206" actId="255"/>
          <ac:spMkLst>
            <pc:docMk/>
            <pc:sldMk cId="520511271" sldId="300"/>
            <ac:spMk id="3" creationId="{6E4402E1-2875-91F8-B438-ED134D3A118E}"/>
          </ac:spMkLst>
        </pc:spChg>
        <pc:spChg chg="mod">
          <ac:chgData name="Samuel Waage" userId="d373de1d-d937-4132-9216-9936b983324f" providerId="ADAL" clId="{E69C75F7-71B2-49AD-83A7-837A9F02CF3D}" dt="2023-11-02T10:19:44.513" v="101" actId="20577"/>
          <ac:spMkLst>
            <pc:docMk/>
            <pc:sldMk cId="520511271" sldId="300"/>
            <ac:spMk id="4" creationId="{77B320BD-8B40-77B3-68B4-B17811407862}"/>
          </ac:spMkLst>
        </pc:spChg>
        <pc:spChg chg="add del mod">
          <ac:chgData name="Samuel Waage" userId="d373de1d-d937-4132-9216-9936b983324f" providerId="ADAL" clId="{E69C75F7-71B2-49AD-83A7-837A9F02CF3D}" dt="2023-11-02T10:28:10.806" v="233" actId="931"/>
          <ac:spMkLst>
            <pc:docMk/>
            <pc:sldMk cId="520511271" sldId="300"/>
            <ac:spMk id="5" creationId="{9F36A4C5-8EC0-4D07-54C4-DF2B9799956F}"/>
          </ac:spMkLst>
        </pc:spChg>
        <pc:spChg chg="add del mod">
          <ac:chgData name="Samuel Waage" userId="d373de1d-d937-4132-9216-9936b983324f" providerId="ADAL" clId="{E69C75F7-71B2-49AD-83A7-837A9F02CF3D}" dt="2023-11-02T10:28:51.776" v="235" actId="931"/>
          <ac:spMkLst>
            <pc:docMk/>
            <pc:sldMk cId="520511271" sldId="300"/>
            <ac:spMk id="9" creationId="{165E0403-CC2B-F0C9-1604-35CE927C49EF}"/>
          </ac:spMkLst>
        </pc:spChg>
        <pc:spChg chg="add del mod">
          <ac:chgData name="Samuel Waage" userId="d373de1d-d937-4132-9216-9936b983324f" providerId="ADAL" clId="{E69C75F7-71B2-49AD-83A7-837A9F02CF3D}" dt="2023-11-02T10:29:15.762" v="237" actId="931"/>
          <ac:spMkLst>
            <pc:docMk/>
            <pc:sldMk cId="520511271" sldId="300"/>
            <ac:spMk id="14" creationId="{FB15868E-8743-02E8-07BD-E9821C11032E}"/>
          </ac:spMkLst>
        </pc:spChg>
        <pc:spChg chg="add del mod">
          <ac:chgData name="Samuel Waage" userId="d373de1d-d937-4132-9216-9936b983324f" providerId="ADAL" clId="{E69C75F7-71B2-49AD-83A7-837A9F02CF3D}" dt="2023-11-02T10:29:30" v="239" actId="931"/>
          <ac:spMkLst>
            <pc:docMk/>
            <pc:sldMk cId="520511271" sldId="300"/>
            <ac:spMk id="18" creationId="{3D0DD475-5011-95E9-22B1-4B1CA69FF12D}"/>
          </ac:spMkLst>
        </pc:spChg>
        <pc:picChg chg="add del mod">
          <ac:chgData name="Samuel Waage" userId="d373de1d-d937-4132-9216-9936b983324f" providerId="ADAL" clId="{E69C75F7-71B2-49AD-83A7-837A9F02CF3D}" dt="2023-11-02T10:28:23.266" v="234" actId="478"/>
          <ac:picMkLst>
            <pc:docMk/>
            <pc:sldMk cId="520511271" sldId="300"/>
            <ac:picMk id="7" creationId="{CB6D36E7-2D58-3CC8-E070-D01820F2D2FA}"/>
          </ac:picMkLst>
        </pc:picChg>
        <pc:picChg chg="add del mod">
          <ac:chgData name="Samuel Waage" userId="d373de1d-d937-4132-9216-9936b983324f" providerId="ADAL" clId="{E69C75F7-71B2-49AD-83A7-837A9F02CF3D}" dt="2023-11-02T10:28:55.917" v="236" actId="478"/>
          <ac:picMkLst>
            <pc:docMk/>
            <pc:sldMk cId="520511271" sldId="300"/>
            <ac:picMk id="11" creationId="{EBD3BCCA-0C3A-57BE-41D9-19EF0DAFB315}"/>
          </ac:picMkLst>
        </pc:picChg>
        <pc:picChg chg="del">
          <ac:chgData name="Samuel Waage" userId="d373de1d-d937-4132-9216-9936b983324f" providerId="ADAL" clId="{E69C75F7-71B2-49AD-83A7-837A9F02CF3D}" dt="2023-11-02T10:15:09.677" v="2" actId="478"/>
          <ac:picMkLst>
            <pc:docMk/>
            <pc:sldMk cId="520511271" sldId="300"/>
            <ac:picMk id="12" creationId="{0E524E12-F8A9-E526-1133-D20FB63EE320}"/>
          </ac:picMkLst>
        </pc:picChg>
        <pc:picChg chg="add del mod">
          <ac:chgData name="Samuel Waage" userId="d373de1d-d937-4132-9216-9936b983324f" providerId="ADAL" clId="{E69C75F7-71B2-49AD-83A7-837A9F02CF3D}" dt="2023-11-02T10:29:23.045" v="238" actId="478"/>
          <ac:picMkLst>
            <pc:docMk/>
            <pc:sldMk cId="520511271" sldId="300"/>
            <ac:picMk id="16" creationId="{F788E3B1-355A-4772-F233-F871E1C99E4D}"/>
          </ac:picMkLst>
        </pc:picChg>
        <pc:picChg chg="add mod">
          <ac:chgData name="Samuel Waage" userId="d373de1d-d937-4132-9216-9936b983324f" providerId="ADAL" clId="{E69C75F7-71B2-49AD-83A7-837A9F02CF3D}" dt="2023-11-02T10:29:30" v="239" actId="931"/>
          <ac:picMkLst>
            <pc:docMk/>
            <pc:sldMk cId="520511271" sldId="300"/>
            <ac:picMk id="20" creationId="{04C3DF5E-2475-16B8-E85A-30760BCF3B08}"/>
          </ac:picMkLst>
        </pc:picChg>
      </pc:sldChg>
      <pc:sldChg chg="addSp delSp modSp add mod">
        <pc:chgData name="Samuel Waage" userId="d373de1d-d937-4132-9216-9936b983324f" providerId="ADAL" clId="{E69C75F7-71B2-49AD-83A7-837A9F02CF3D}" dt="2023-11-02T10:27:55.873" v="232" actId="931"/>
        <pc:sldMkLst>
          <pc:docMk/>
          <pc:sldMk cId="573892047" sldId="301"/>
        </pc:sldMkLst>
        <pc:spChg chg="mod">
          <ac:chgData name="Samuel Waage" userId="d373de1d-d937-4132-9216-9936b983324f" providerId="ADAL" clId="{E69C75F7-71B2-49AD-83A7-837A9F02CF3D}" dt="2023-11-02T10:25:02.861" v="207" actId="404"/>
          <ac:spMkLst>
            <pc:docMk/>
            <pc:sldMk cId="573892047" sldId="301"/>
            <ac:spMk id="3" creationId="{6E4402E1-2875-91F8-B438-ED134D3A118E}"/>
          </ac:spMkLst>
        </pc:spChg>
        <pc:spChg chg="del">
          <ac:chgData name="Samuel Waage" userId="d373de1d-d937-4132-9216-9936b983324f" providerId="ADAL" clId="{E69C75F7-71B2-49AD-83A7-837A9F02CF3D}" dt="2023-11-02T10:27:55.873" v="232" actId="931"/>
          <ac:spMkLst>
            <pc:docMk/>
            <pc:sldMk cId="573892047" sldId="301"/>
            <ac:spMk id="5" creationId="{29A4DF95-08CA-AC5B-FEEB-8E6813154C5A}"/>
          </ac:spMkLst>
        </pc:spChg>
        <pc:picChg chg="add mod">
          <ac:chgData name="Samuel Waage" userId="d373de1d-d937-4132-9216-9936b983324f" providerId="ADAL" clId="{E69C75F7-71B2-49AD-83A7-837A9F02CF3D}" dt="2023-11-02T10:27:55.873" v="232" actId="931"/>
          <ac:picMkLst>
            <pc:docMk/>
            <pc:sldMk cId="573892047" sldId="301"/>
            <ac:picMk id="6" creationId="{0DD14FE9-00B1-F927-97D8-026B35767299}"/>
          </ac:picMkLst>
        </pc:picChg>
      </pc:sldChg>
      <pc:sldChg chg="delSp new del mod">
        <pc:chgData name="Samuel Waage" userId="d373de1d-d937-4132-9216-9936b983324f" providerId="ADAL" clId="{E69C75F7-71B2-49AD-83A7-837A9F02CF3D}" dt="2023-11-02T10:51:22.034" v="282" actId="47"/>
        <pc:sldMkLst>
          <pc:docMk/>
          <pc:sldMk cId="484994364" sldId="302"/>
        </pc:sldMkLst>
        <pc:spChg chg="del">
          <ac:chgData name="Samuel Waage" userId="d373de1d-d937-4132-9216-9936b983324f" providerId="ADAL" clId="{E69C75F7-71B2-49AD-83A7-837A9F02CF3D}" dt="2023-11-02T10:51:19.789" v="281" actId="478"/>
          <ac:spMkLst>
            <pc:docMk/>
            <pc:sldMk cId="484994364" sldId="302"/>
            <ac:spMk id="5" creationId="{3A177452-936C-38DC-031E-885F8D09A7D6}"/>
          </ac:spMkLst>
        </pc:spChg>
      </pc:sldChg>
      <pc:sldMasterChg chg="modSldLayout">
        <pc:chgData name="Samuel Waage" userId="d373de1d-d937-4132-9216-9936b983324f" providerId="ADAL" clId="{E69C75F7-71B2-49AD-83A7-837A9F02CF3D}" dt="2023-11-02T10:16:16.595" v="20" actId="208"/>
        <pc:sldMasterMkLst>
          <pc:docMk/>
          <pc:sldMasterMk cId="2314559781" sldId="2147483648"/>
        </pc:sldMasterMkLst>
        <pc:sldLayoutChg chg="modSp mod">
          <pc:chgData name="Samuel Waage" userId="d373de1d-d937-4132-9216-9936b983324f" providerId="ADAL" clId="{E69C75F7-71B2-49AD-83A7-837A9F02CF3D}" dt="2023-11-02T10:16:16.595" v="20" actId="208"/>
          <pc:sldLayoutMkLst>
            <pc:docMk/>
            <pc:sldMasterMk cId="2314559781" sldId="2147483648"/>
            <pc:sldLayoutMk cId="1359482410" sldId="2147483682"/>
          </pc:sldLayoutMkLst>
          <pc:cxnChg chg="mod">
            <ac:chgData name="Samuel Waage" userId="d373de1d-d937-4132-9216-9936b983324f" providerId="ADAL" clId="{E69C75F7-71B2-49AD-83A7-837A9F02CF3D}" dt="2023-11-02T10:16:16.595" v="20" actId="208"/>
            <ac:cxnSpMkLst>
              <pc:docMk/>
              <pc:sldMasterMk cId="2314559781" sldId="2147483648"/>
              <pc:sldLayoutMk cId="1359482410" sldId="2147483682"/>
              <ac:cxnSpMk id="8" creationId="{C00242CA-9F93-88E7-1B24-AF754E638BD9}"/>
            </ac:cxnSpMkLst>
          </pc:cxnChg>
        </pc:sldLayoutChg>
        <pc:sldLayoutChg chg="modSp mod">
          <pc:chgData name="Samuel Waage" userId="d373de1d-d937-4132-9216-9936b983324f" providerId="ADAL" clId="{E69C75F7-71B2-49AD-83A7-837A9F02CF3D}" dt="2023-11-02T10:16:11.434" v="19" actId="208"/>
          <pc:sldLayoutMkLst>
            <pc:docMk/>
            <pc:sldMasterMk cId="2314559781" sldId="2147483648"/>
            <pc:sldLayoutMk cId="1993477071" sldId="2147483687"/>
          </pc:sldLayoutMkLst>
          <pc:cxnChg chg="mod">
            <ac:chgData name="Samuel Waage" userId="d373de1d-d937-4132-9216-9936b983324f" providerId="ADAL" clId="{E69C75F7-71B2-49AD-83A7-837A9F02CF3D}" dt="2023-11-02T10:16:11.434" v="19" actId="208"/>
            <ac:cxnSpMkLst>
              <pc:docMk/>
              <pc:sldMasterMk cId="2314559781" sldId="2147483648"/>
              <pc:sldLayoutMk cId="1993477071" sldId="2147483687"/>
              <ac:cxnSpMk id="12" creationId="{BF4C35C7-BF5B-110B-BC24-E99885C19E0D}"/>
            </ac:cxnSpMkLst>
          </pc:cxnChg>
        </pc:sldLayoutChg>
      </pc:sldMasterChg>
    </pc:docChg>
  </pc:docChgLst>
  <pc:docChgLst>
    <pc:chgData name="Samuel Waage" userId="d373de1d-d937-4132-9216-9936b983324f" providerId="ADAL" clId="{76DE3990-369C-40F4-864C-5072F1CEBA5F}"/>
    <pc:docChg chg="undo custSel modSld">
      <pc:chgData name="Samuel Waage" userId="d373de1d-d937-4132-9216-9936b983324f" providerId="ADAL" clId="{76DE3990-369C-40F4-864C-5072F1CEBA5F}" dt="2023-10-19T11:34:09.554" v="235"/>
      <pc:docMkLst>
        <pc:docMk/>
      </pc:docMkLst>
      <pc:sldChg chg="modSp mod">
        <pc:chgData name="Samuel Waage" userId="d373de1d-d937-4132-9216-9936b983324f" providerId="ADAL" clId="{76DE3990-369C-40F4-864C-5072F1CEBA5F}" dt="2023-10-19T11:34:09.554" v="235"/>
        <pc:sldMkLst>
          <pc:docMk/>
          <pc:sldMk cId="2065799823" sldId="294"/>
        </pc:sldMkLst>
        <pc:spChg chg="mod">
          <ac:chgData name="Samuel Waage" userId="d373de1d-d937-4132-9216-9936b983324f" providerId="ADAL" clId="{76DE3990-369C-40F4-864C-5072F1CEBA5F}" dt="2023-10-12T17:14:26.559" v="234" actId="20577"/>
          <ac:spMkLst>
            <pc:docMk/>
            <pc:sldMk cId="2065799823" sldId="294"/>
            <ac:spMk id="2" creationId="{BC537414-DD94-4B4C-993E-9AB39463796B}"/>
          </ac:spMkLst>
        </pc:spChg>
        <pc:spChg chg="mod">
          <ac:chgData name="Samuel Waage" userId="d373de1d-d937-4132-9216-9936b983324f" providerId="ADAL" clId="{76DE3990-369C-40F4-864C-5072F1CEBA5F}" dt="2023-10-19T11:34:09.554" v="235"/>
          <ac:spMkLst>
            <pc:docMk/>
            <pc:sldMk cId="2065799823" sldId="294"/>
            <ac:spMk id="3" creationId="{E34742A7-666E-1959-E4FD-042EF321F44E}"/>
          </ac:spMkLst>
        </pc:spChg>
      </pc:sldChg>
    </pc:docChg>
  </pc:docChgLst>
  <pc:docChgLst>
    <pc:chgData name="Samuel Waage" userId="d373de1d-d937-4132-9216-9936b983324f" providerId="ADAL" clId="{26CE5AFA-CF84-42FB-B9BB-ACF653B12FC0}"/>
    <pc:docChg chg="undo custSel addSld delSld modSld modMainMaster modShowInfo">
      <pc:chgData name="Samuel Waage" userId="d373de1d-d937-4132-9216-9936b983324f" providerId="ADAL" clId="{26CE5AFA-CF84-42FB-B9BB-ACF653B12FC0}" dt="2023-11-02T10:10:19.515" v="1065" actId="20577"/>
      <pc:docMkLst>
        <pc:docMk/>
      </pc:docMkLst>
      <pc:sldChg chg="del modTransition">
        <pc:chgData name="Samuel Waage" userId="d373de1d-d937-4132-9216-9936b983324f" providerId="ADAL" clId="{26CE5AFA-CF84-42FB-B9BB-ACF653B12FC0}" dt="2023-11-02T08:55:46.649" v="3" actId="47"/>
        <pc:sldMkLst>
          <pc:docMk/>
          <pc:sldMk cId="2193638478" sldId="274"/>
        </pc:sldMkLst>
      </pc:sldChg>
      <pc:sldChg chg="del modTransition">
        <pc:chgData name="Samuel Waage" userId="d373de1d-d937-4132-9216-9936b983324f" providerId="ADAL" clId="{26CE5AFA-CF84-42FB-B9BB-ACF653B12FC0}" dt="2023-11-02T08:55:47.334" v="4" actId="47"/>
        <pc:sldMkLst>
          <pc:docMk/>
          <pc:sldMk cId="2542482468" sldId="275"/>
        </pc:sldMkLst>
      </pc:sldChg>
      <pc:sldChg chg="del modTransition">
        <pc:chgData name="Samuel Waage" userId="d373de1d-d937-4132-9216-9936b983324f" providerId="ADAL" clId="{26CE5AFA-CF84-42FB-B9BB-ACF653B12FC0}" dt="2023-11-02T08:55:47.848" v="5" actId="47"/>
        <pc:sldMkLst>
          <pc:docMk/>
          <pc:sldMk cId="1059276057" sldId="276"/>
        </pc:sldMkLst>
      </pc:sldChg>
      <pc:sldChg chg="del modTransition">
        <pc:chgData name="Samuel Waage" userId="d373de1d-d937-4132-9216-9936b983324f" providerId="ADAL" clId="{26CE5AFA-CF84-42FB-B9BB-ACF653B12FC0}" dt="2023-11-02T08:55:48.272" v="6" actId="47"/>
        <pc:sldMkLst>
          <pc:docMk/>
          <pc:sldMk cId="3883260274" sldId="277"/>
        </pc:sldMkLst>
      </pc:sldChg>
      <pc:sldChg chg="del modTransition">
        <pc:chgData name="Samuel Waage" userId="d373de1d-d937-4132-9216-9936b983324f" providerId="ADAL" clId="{26CE5AFA-CF84-42FB-B9BB-ACF653B12FC0}" dt="2023-11-02T08:55:48.620" v="7" actId="47"/>
        <pc:sldMkLst>
          <pc:docMk/>
          <pc:sldMk cId="2424074747" sldId="278"/>
        </pc:sldMkLst>
      </pc:sldChg>
      <pc:sldChg chg="del modTransition">
        <pc:chgData name="Samuel Waage" userId="d373de1d-d937-4132-9216-9936b983324f" providerId="ADAL" clId="{26CE5AFA-CF84-42FB-B9BB-ACF653B12FC0}" dt="2023-11-02T08:55:48.822" v="8" actId="47"/>
        <pc:sldMkLst>
          <pc:docMk/>
          <pc:sldMk cId="428607783" sldId="279"/>
        </pc:sldMkLst>
      </pc:sldChg>
      <pc:sldChg chg="del modTransition">
        <pc:chgData name="Samuel Waage" userId="d373de1d-d937-4132-9216-9936b983324f" providerId="ADAL" clId="{26CE5AFA-CF84-42FB-B9BB-ACF653B12FC0}" dt="2023-11-02T08:55:48.987" v="9" actId="47"/>
        <pc:sldMkLst>
          <pc:docMk/>
          <pc:sldMk cId="370418753" sldId="280"/>
        </pc:sldMkLst>
      </pc:sldChg>
      <pc:sldChg chg="del modTransition">
        <pc:chgData name="Samuel Waage" userId="d373de1d-d937-4132-9216-9936b983324f" providerId="ADAL" clId="{26CE5AFA-CF84-42FB-B9BB-ACF653B12FC0}" dt="2023-11-02T08:55:49.359" v="11" actId="47"/>
        <pc:sldMkLst>
          <pc:docMk/>
          <pc:sldMk cId="923337518" sldId="281"/>
        </pc:sldMkLst>
      </pc:sldChg>
      <pc:sldChg chg="del modTransition">
        <pc:chgData name="Samuel Waage" userId="d373de1d-d937-4132-9216-9936b983324f" providerId="ADAL" clId="{26CE5AFA-CF84-42FB-B9BB-ACF653B12FC0}" dt="2023-11-02T08:55:49.161" v="10" actId="47"/>
        <pc:sldMkLst>
          <pc:docMk/>
          <pc:sldMk cId="908408250" sldId="282"/>
        </pc:sldMkLst>
      </pc:sldChg>
      <pc:sldChg chg="del modTransition">
        <pc:chgData name="Samuel Waage" userId="d373de1d-d937-4132-9216-9936b983324f" providerId="ADAL" clId="{26CE5AFA-CF84-42FB-B9BB-ACF653B12FC0}" dt="2023-11-02T08:55:49.628" v="12" actId="47"/>
        <pc:sldMkLst>
          <pc:docMk/>
          <pc:sldMk cId="365526682" sldId="283"/>
        </pc:sldMkLst>
      </pc:sldChg>
      <pc:sldChg chg="del modTransition">
        <pc:chgData name="Samuel Waage" userId="d373de1d-d937-4132-9216-9936b983324f" providerId="ADAL" clId="{26CE5AFA-CF84-42FB-B9BB-ACF653B12FC0}" dt="2023-11-02T08:55:50.303" v="13" actId="47"/>
        <pc:sldMkLst>
          <pc:docMk/>
          <pc:sldMk cId="2119667850" sldId="284"/>
        </pc:sldMkLst>
      </pc:sldChg>
      <pc:sldChg chg="del modTransition">
        <pc:chgData name="Samuel Waage" userId="d373de1d-d937-4132-9216-9936b983324f" providerId="ADAL" clId="{26CE5AFA-CF84-42FB-B9BB-ACF653B12FC0}" dt="2023-11-02T08:55:50.340" v="14" actId="47"/>
        <pc:sldMkLst>
          <pc:docMk/>
          <pc:sldMk cId="1473672708" sldId="285"/>
        </pc:sldMkLst>
      </pc:sldChg>
      <pc:sldChg chg="del modTransition">
        <pc:chgData name="Samuel Waage" userId="d373de1d-d937-4132-9216-9936b983324f" providerId="ADAL" clId="{26CE5AFA-CF84-42FB-B9BB-ACF653B12FC0}" dt="2023-11-02T08:55:50.350" v="15" actId="47"/>
        <pc:sldMkLst>
          <pc:docMk/>
          <pc:sldMk cId="350913760" sldId="286"/>
        </pc:sldMkLst>
      </pc:sldChg>
      <pc:sldChg chg="del modTransition">
        <pc:chgData name="Samuel Waage" userId="d373de1d-d937-4132-9216-9936b983324f" providerId="ADAL" clId="{26CE5AFA-CF84-42FB-B9BB-ACF653B12FC0}" dt="2023-11-02T08:55:50.366" v="16" actId="47"/>
        <pc:sldMkLst>
          <pc:docMk/>
          <pc:sldMk cId="3449626337" sldId="287"/>
        </pc:sldMkLst>
      </pc:sldChg>
      <pc:sldChg chg="del modTransition">
        <pc:chgData name="Samuel Waage" userId="d373de1d-d937-4132-9216-9936b983324f" providerId="ADAL" clId="{26CE5AFA-CF84-42FB-B9BB-ACF653B12FC0}" dt="2023-11-02T08:55:50.421" v="17" actId="47"/>
        <pc:sldMkLst>
          <pc:docMk/>
          <pc:sldMk cId="3272392831" sldId="288"/>
        </pc:sldMkLst>
      </pc:sldChg>
      <pc:sldChg chg="del modTransition">
        <pc:chgData name="Samuel Waage" userId="d373de1d-d937-4132-9216-9936b983324f" providerId="ADAL" clId="{26CE5AFA-CF84-42FB-B9BB-ACF653B12FC0}" dt="2023-11-02T08:55:50.808" v="18" actId="47"/>
        <pc:sldMkLst>
          <pc:docMk/>
          <pc:sldMk cId="4172086880" sldId="289"/>
        </pc:sldMkLst>
      </pc:sldChg>
      <pc:sldChg chg="del modTransition">
        <pc:chgData name="Samuel Waage" userId="d373de1d-d937-4132-9216-9936b983324f" providerId="ADAL" clId="{26CE5AFA-CF84-42FB-B9BB-ACF653B12FC0}" dt="2023-11-02T08:55:51.285" v="19" actId="47"/>
        <pc:sldMkLst>
          <pc:docMk/>
          <pc:sldMk cId="3095417540" sldId="290"/>
        </pc:sldMkLst>
      </pc:sldChg>
      <pc:sldChg chg="del modTransition">
        <pc:chgData name="Samuel Waage" userId="d373de1d-d937-4132-9216-9936b983324f" providerId="ADAL" clId="{26CE5AFA-CF84-42FB-B9BB-ACF653B12FC0}" dt="2023-11-02T08:55:51.807" v="20" actId="47"/>
        <pc:sldMkLst>
          <pc:docMk/>
          <pc:sldMk cId="1618995782" sldId="292"/>
        </pc:sldMkLst>
      </pc:sldChg>
      <pc:sldChg chg="modTransition">
        <pc:chgData name="Samuel Waage" userId="d373de1d-d937-4132-9216-9936b983324f" providerId="ADAL" clId="{26CE5AFA-CF84-42FB-B9BB-ACF653B12FC0}" dt="2023-11-02T08:55:03.522" v="2"/>
        <pc:sldMkLst>
          <pc:docMk/>
          <pc:sldMk cId="1028165790" sldId="293"/>
        </pc:sldMkLst>
      </pc:sldChg>
      <pc:sldChg chg="addSp delSp modSp del mod modTransition">
        <pc:chgData name="Samuel Waage" userId="d373de1d-d937-4132-9216-9936b983324f" providerId="ADAL" clId="{26CE5AFA-CF84-42FB-B9BB-ACF653B12FC0}" dt="2023-11-02T08:56:17.534" v="26" actId="47"/>
        <pc:sldMkLst>
          <pc:docMk/>
          <pc:sldMk cId="2065799823" sldId="294"/>
        </pc:sldMkLst>
        <pc:spChg chg="del mod">
          <ac:chgData name="Samuel Waage" userId="d373de1d-d937-4132-9216-9936b983324f" providerId="ADAL" clId="{26CE5AFA-CF84-42FB-B9BB-ACF653B12FC0}" dt="2023-11-02T08:55:57.340" v="23" actId="478"/>
          <ac:spMkLst>
            <pc:docMk/>
            <pc:sldMk cId="2065799823" sldId="294"/>
            <ac:spMk id="2" creationId="{BC537414-DD94-4B4C-993E-9AB39463796B}"/>
          </ac:spMkLst>
        </pc:spChg>
        <pc:spChg chg="add mod">
          <ac:chgData name="Samuel Waage" userId="d373de1d-d937-4132-9216-9936b983324f" providerId="ADAL" clId="{26CE5AFA-CF84-42FB-B9BB-ACF653B12FC0}" dt="2023-11-02T08:55:57.340" v="23" actId="478"/>
          <ac:spMkLst>
            <pc:docMk/>
            <pc:sldMk cId="2065799823" sldId="294"/>
            <ac:spMk id="5" creationId="{EADD2F95-DBA0-9C93-07CA-9FF60DA01A50}"/>
          </ac:spMkLst>
        </pc:spChg>
      </pc:sldChg>
      <pc:sldChg chg="addSp delSp modSp new mod">
        <pc:chgData name="Samuel Waage" userId="d373de1d-d937-4132-9216-9936b983324f" providerId="ADAL" clId="{26CE5AFA-CF84-42FB-B9BB-ACF653B12FC0}" dt="2023-11-02T09:00:54.873" v="30" actId="207"/>
        <pc:sldMkLst>
          <pc:docMk/>
          <pc:sldMk cId="183562584" sldId="295"/>
        </pc:sldMkLst>
        <pc:spChg chg="mod">
          <ac:chgData name="Samuel Waage" userId="d373de1d-d937-4132-9216-9936b983324f" providerId="ADAL" clId="{26CE5AFA-CF84-42FB-B9BB-ACF653B12FC0}" dt="2023-11-02T09:00:54.873" v="30" actId="207"/>
          <ac:spMkLst>
            <pc:docMk/>
            <pc:sldMk cId="183562584" sldId="295"/>
            <ac:spMk id="2" creationId="{B21BEBAD-8810-945B-D7BA-EEC810AB922E}"/>
          </ac:spMkLst>
        </pc:spChg>
        <pc:spChg chg="mod">
          <ac:chgData name="Samuel Waage" userId="d373de1d-d937-4132-9216-9936b983324f" providerId="ADAL" clId="{26CE5AFA-CF84-42FB-B9BB-ACF653B12FC0}" dt="2023-11-02T09:00:06.608" v="28" actId="207"/>
          <ac:spMkLst>
            <pc:docMk/>
            <pc:sldMk cId="183562584" sldId="295"/>
            <ac:spMk id="3" creationId="{3E214E05-8509-A2A9-CA61-CB6F4EFF8C5A}"/>
          </ac:spMkLst>
        </pc:spChg>
        <pc:spChg chg="del">
          <ac:chgData name="Samuel Waage" userId="d373de1d-d937-4132-9216-9936b983324f" providerId="ADAL" clId="{26CE5AFA-CF84-42FB-B9BB-ACF653B12FC0}" dt="2023-11-02T08:56:45.697" v="27" actId="931"/>
          <ac:spMkLst>
            <pc:docMk/>
            <pc:sldMk cId="183562584" sldId="295"/>
            <ac:spMk id="4" creationId="{C0B77DD7-9AEE-BB78-9E4F-BC380FB85B94}"/>
          </ac:spMkLst>
        </pc:spChg>
        <pc:picChg chg="add mod">
          <ac:chgData name="Samuel Waage" userId="d373de1d-d937-4132-9216-9936b983324f" providerId="ADAL" clId="{26CE5AFA-CF84-42FB-B9BB-ACF653B12FC0}" dt="2023-11-02T08:56:45.697" v="27" actId="931"/>
          <ac:picMkLst>
            <pc:docMk/>
            <pc:sldMk cId="183562584" sldId="295"/>
            <ac:picMk id="6" creationId="{CFCCD748-4C16-AA5F-5AF9-1DFE875FAC80}"/>
          </ac:picMkLst>
        </pc:picChg>
      </pc:sldChg>
      <pc:sldChg chg="new del">
        <pc:chgData name="Samuel Waage" userId="d373de1d-d937-4132-9216-9936b983324f" providerId="ADAL" clId="{26CE5AFA-CF84-42FB-B9BB-ACF653B12FC0}" dt="2023-11-02T09:06:49.256" v="50" actId="47"/>
        <pc:sldMkLst>
          <pc:docMk/>
          <pc:sldMk cId="694291936" sldId="296"/>
        </pc:sldMkLst>
      </pc:sldChg>
      <pc:sldChg chg="new del">
        <pc:chgData name="Samuel Waage" userId="d373de1d-d937-4132-9216-9936b983324f" providerId="ADAL" clId="{26CE5AFA-CF84-42FB-B9BB-ACF653B12FC0}" dt="2023-11-02T09:01:15.335" v="32" actId="47"/>
        <pc:sldMkLst>
          <pc:docMk/>
          <pc:sldMk cId="1428138216" sldId="296"/>
        </pc:sldMkLst>
      </pc:sldChg>
      <pc:sldChg chg="modSp new del mod">
        <pc:chgData name="Samuel Waage" userId="d373de1d-d937-4132-9216-9936b983324f" providerId="ADAL" clId="{26CE5AFA-CF84-42FB-B9BB-ACF653B12FC0}" dt="2023-11-02T09:05:20.907" v="47" actId="47"/>
        <pc:sldMkLst>
          <pc:docMk/>
          <pc:sldMk cId="2034401168" sldId="296"/>
        </pc:sldMkLst>
        <pc:spChg chg="mod">
          <ac:chgData name="Samuel Waage" userId="d373de1d-d937-4132-9216-9936b983324f" providerId="ADAL" clId="{26CE5AFA-CF84-42FB-B9BB-ACF653B12FC0}" dt="2023-11-02T09:02:43.634" v="39" actId="207"/>
          <ac:spMkLst>
            <pc:docMk/>
            <pc:sldMk cId="2034401168" sldId="296"/>
            <ac:spMk id="3" creationId="{0A944C03-8945-DE44-8230-E92CDCB04DAA}"/>
          </ac:spMkLst>
        </pc:spChg>
        <pc:spChg chg="mod">
          <ac:chgData name="Samuel Waage" userId="d373de1d-d937-4132-9216-9936b983324f" providerId="ADAL" clId="{26CE5AFA-CF84-42FB-B9BB-ACF653B12FC0}" dt="2023-11-02T09:01:32.946" v="38" actId="20577"/>
          <ac:spMkLst>
            <pc:docMk/>
            <pc:sldMk cId="2034401168" sldId="296"/>
            <ac:spMk id="4" creationId="{27865F75-C977-87CC-3ADE-8AC1CD6F0B59}"/>
          </ac:spMkLst>
        </pc:spChg>
      </pc:sldChg>
      <pc:sldChg chg="addSp delSp modSp new mod">
        <pc:chgData name="Samuel Waage" userId="d373de1d-d937-4132-9216-9936b983324f" providerId="ADAL" clId="{26CE5AFA-CF84-42FB-B9BB-ACF653B12FC0}" dt="2023-11-02T10:05:32" v="963" actId="20577"/>
        <pc:sldMkLst>
          <pc:docMk/>
          <pc:sldMk cId="3548494524" sldId="296"/>
        </pc:sldMkLst>
        <pc:spChg chg="del">
          <ac:chgData name="Samuel Waage" userId="d373de1d-d937-4132-9216-9936b983324f" providerId="ADAL" clId="{26CE5AFA-CF84-42FB-B9BB-ACF653B12FC0}" dt="2023-11-02T09:09:06.650" v="230" actId="931"/>
          <ac:spMkLst>
            <pc:docMk/>
            <pc:sldMk cId="3548494524" sldId="296"/>
            <ac:spMk id="2" creationId="{7B01392E-3E74-66A0-7D00-78FD1183AC12}"/>
          </ac:spMkLst>
        </pc:spChg>
        <pc:spChg chg="mod">
          <ac:chgData name="Samuel Waage" userId="d373de1d-d937-4132-9216-9936b983324f" providerId="ADAL" clId="{26CE5AFA-CF84-42FB-B9BB-ACF653B12FC0}" dt="2023-11-02T10:05:32" v="963" actId="20577"/>
          <ac:spMkLst>
            <pc:docMk/>
            <pc:sldMk cId="3548494524" sldId="296"/>
            <ac:spMk id="3" creationId="{6E4402E1-2875-91F8-B438-ED134D3A118E}"/>
          </ac:spMkLst>
        </pc:spChg>
        <pc:spChg chg="mod">
          <ac:chgData name="Samuel Waage" userId="d373de1d-d937-4132-9216-9936b983324f" providerId="ADAL" clId="{26CE5AFA-CF84-42FB-B9BB-ACF653B12FC0}" dt="2023-11-02T10:04:03.460" v="911" actId="20577"/>
          <ac:spMkLst>
            <pc:docMk/>
            <pc:sldMk cId="3548494524" sldId="296"/>
            <ac:spMk id="4" creationId="{77B320BD-8B40-77B3-68B4-B17811407862}"/>
          </ac:spMkLst>
        </pc:spChg>
        <pc:picChg chg="add mod">
          <ac:chgData name="Samuel Waage" userId="d373de1d-d937-4132-9216-9936b983324f" providerId="ADAL" clId="{26CE5AFA-CF84-42FB-B9BB-ACF653B12FC0}" dt="2023-11-02T09:09:06.650" v="230" actId="931"/>
          <ac:picMkLst>
            <pc:docMk/>
            <pc:sldMk cId="3548494524" sldId="296"/>
            <ac:picMk id="6" creationId="{C8B57C8E-688E-3D4E-9305-3D7400D9885F}"/>
          </ac:picMkLst>
        </pc:picChg>
      </pc:sldChg>
      <pc:sldChg chg="addSp delSp modSp new mod">
        <pc:chgData name="Samuel Waage" userId="d373de1d-d937-4132-9216-9936b983324f" providerId="ADAL" clId="{26CE5AFA-CF84-42FB-B9BB-ACF653B12FC0}" dt="2023-11-02T10:09:24.573" v="1054" actId="20577"/>
        <pc:sldMkLst>
          <pc:docMk/>
          <pc:sldMk cId="2862247789" sldId="297"/>
        </pc:sldMkLst>
        <pc:spChg chg="del">
          <ac:chgData name="Samuel Waage" userId="d373de1d-d937-4132-9216-9936b983324f" providerId="ADAL" clId="{26CE5AFA-CF84-42FB-B9BB-ACF653B12FC0}" dt="2023-11-02T09:17:17.915" v="876" actId="931"/>
          <ac:spMkLst>
            <pc:docMk/>
            <pc:sldMk cId="2862247789" sldId="297"/>
            <ac:spMk id="2" creationId="{4FEBEFF4-7B5F-3D02-8A42-E459B4824D33}"/>
          </ac:spMkLst>
        </pc:spChg>
        <pc:spChg chg="mod">
          <ac:chgData name="Samuel Waage" userId="d373de1d-d937-4132-9216-9936b983324f" providerId="ADAL" clId="{26CE5AFA-CF84-42FB-B9BB-ACF653B12FC0}" dt="2023-11-02T10:09:24.573" v="1054" actId="20577"/>
          <ac:spMkLst>
            <pc:docMk/>
            <pc:sldMk cId="2862247789" sldId="297"/>
            <ac:spMk id="3" creationId="{888D0583-7C06-DCDF-0BA4-5344162740F9}"/>
          </ac:spMkLst>
        </pc:spChg>
        <pc:spChg chg="mod">
          <ac:chgData name="Samuel Waage" userId="d373de1d-d937-4132-9216-9936b983324f" providerId="ADAL" clId="{26CE5AFA-CF84-42FB-B9BB-ACF653B12FC0}" dt="2023-11-02T10:09:08.939" v="1019" actId="20577"/>
          <ac:spMkLst>
            <pc:docMk/>
            <pc:sldMk cId="2862247789" sldId="297"/>
            <ac:spMk id="4" creationId="{234F2143-0CA5-E8BA-2C7D-BC1610B26A3E}"/>
          </ac:spMkLst>
        </pc:spChg>
        <pc:picChg chg="add mod">
          <ac:chgData name="Samuel Waage" userId="d373de1d-d937-4132-9216-9936b983324f" providerId="ADAL" clId="{26CE5AFA-CF84-42FB-B9BB-ACF653B12FC0}" dt="2023-11-02T09:17:17.915" v="876" actId="931"/>
          <ac:picMkLst>
            <pc:docMk/>
            <pc:sldMk cId="2862247789" sldId="297"/>
            <ac:picMk id="6" creationId="{5D358690-3A6E-7DEF-561E-EEC306DE6829}"/>
          </ac:picMkLst>
        </pc:picChg>
      </pc:sldChg>
      <pc:sldChg chg="addSp delSp modSp new add del mod">
        <pc:chgData name="Samuel Waage" userId="d373de1d-d937-4132-9216-9936b983324f" providerId="ADAL" clId="{26CE5AFA-CF84-42FB-B9BB-ACF653B12FC0}" dt="2023-11-02T10:10:19.515" v="1065" actId="20577"/>
        <pc:sldMkLst>
          <pc:docMk/>
          <pc:sldMk cId="3093803222" sldId="298"/>
        </pc:sldMkLst>
        <pc:spChg chg="del">
          <ac:chgData name="Samuel Waage" userId="d373de1d-d937-4132-9216-9936b983324f" providerId="ADAL" clId="{26CE5AFA-CF84-42FB-B9BB-ACF653B12FC0}" dt="2023-11-02T09:17:31.615" v="877" actId="931"/>
          <ac:spMkLst>
            <pc:docMk/>
            <pc:sldMk cId="3093803222" sldId="298"/>
            <ac:spMk id="2" creationId="{80E9CF6E-6BB0-EC70-A1C2-05AB344AA905}"/>
          </ac:spMkLst>
        </pc:spChg>
        <pc:spChg chg="mod">
          <ac:chgData name="Samuel Waage" userId="d373de1d-d937-4132-9216-9936b983324f" providerId="ADAL" clId="{26CE5AFA-CF84-42FB-B9BB-ACF653B12FC0}" dt="2023-11-02T10:09:29.097" v="1055" actId="207"/>
          <ac:spMkLst>
            <pc:docMk/>
            <pc:sldMk cId="3093803222" sldId="298"/>
            <ac:spMk id="3" creationId="{D5D517FE-8472-6834-54FB-16D0B8BA57E0}"/>
          </ac:spMkLst>
        </pc:spChg>
        <pc:spChg chg="mod">
          <ac:chgData name="Samuel Waage" userId="d373de1d-d937-4132-9216-9936b983324f" providerId="ADAL" clId="{26CE5AFA-CF84-42FB-B9BB-ACF653B12FC0}" dt="2023-11-02T10:10:19.515" v="1065" actId="20577"/>
          <ac:spMkLst>
            <pc:docMk/>
            <pc:sldMk cId="3093803222" sldId="298"/>
            <ac:spMk id="4" creationId="{FF8F2B0D-D7F6-01DE-9320-66FB272EC30C}"/>
          </ac:spMkLst>
        </pc:spChg>
        <pc:picChg chg="add mod">
          <ac:chgData name="Samuel Waage" userId="d373de1d-d937-4132-9216-9936b983324f" providerId="ADAL" clId="{26CE5AFA-CF84-42FB-B9BB-ACF653B12FC0}" dt="2023-11-02T09:17:31.615" v="877" actId="931"/>
          <ac:picMkLst>
            <pc:docMk/>
            <pc:sldMk cId="3093803222" sldId="298"/>
            <ac:picMk id="6" creationId="{B77797A8-D1E9-DBA6-371B-D44493CB7A87}"/>
          </ac:picMkLst>
        </pc:picChg>
      </pc:sldChg>
      <pc:sldChg chg="addSp delSp modSp new mod">
        <pc:chgData name="Samuel Waage" userId="d373de1d-d937-4132-9216-9936b983324f" providerId="ADAL" clId="{26CE5AFA-CF84-42FB-B9BB-ACF653B12FC0}" dt="2023-11-02T09:21:13.915" v="891" actId="931"/>
        <pc:sldMkLst>
          <pc:docMk/>
          <pc:sldMk cId="1834086541" sldId="299"/>
        </pc:sldMkLst>
        <pc:spChg chg="del">
          <ac:chgData name="Samuel Waage" userId="d373de1d-d937-4132-9216-9936b983324f" providerId="ADAL" clId="{26CE5AFA-CF84-42FB-B9BB-ACF653B12FC0}" dt="2023-11-02T09:18:06.959" v="882" actId="931"/>
          <ac:spMkLst>
            <pc:docMk/>
            <pc:sldMk cId="1834086541" sldId="299"/>
            <ac:spMk id="2" creationId="{B47D57C2-5F49-154C-B5B1-97E6D88D2BA4}"/>
          </ac:spMkLst>
        </pc:spChg>
        <pc:spChg chg="del">
          <ac:chgData name="Samuel Waage" userId="d373de1d-d937-4132-9216-9936b983324f" providerId="ADAL" clId="{26CE5AFA-CF84-42FB-B9BB-ACF653B12FC0}" dt="2023-11-02T09:18:13.483" v="883" actId="931"/>
          <ac:spMkLst>
            <pc:docMk/>
            <pc:sldMk cId="1834086541" sldId="299"/>
            <ac:spMk id="3" creationId="{C03AE4C1-044E-E9D6-411D-01C812D15F4C}"/>
          </ac:spMkLst>
        </pc:spChg>
        <pc:spChg chg="del">
          <ac:chgData name="Samuel Waage" userId="d373de1d-d937-4132-9216-9936b983324f" providerId="ADAL" clId="{26CE5AFA-CF84-42FB-B9BB-ACF653B12FC0}" dt="2023-11-02T09:18:27.653" v="884" actId="931"/>
          <ac:spMkLst>
            <pc:docMk/>
            <pc:sldMk cId="1834086541" sldId="299"/>
            <ac:spMk id="4" creationId="{868C7698-4640-FFD0-291E-D86143B54189}"/>
          </ac:spMkLst>
        </pc:spChg>
        <pc:spChg chg="del">
          <ac:chgData name="Samuel Waage" userId="d373de1d-d937-4132-9216-9936b983324f" providerId="ADAL" clId="{26CE5AFA-CF84-42FB-B9BB-ACF653B12FC0}" dt="2023-11-02T09:17:51.390" v="879" actId="931"/>
          <ac:spMkLst>
            <pc:docMk/>
            <pc:sldMk cId="1834086541" sldId="299"/>
            <ac:spMk id="5" creationId="{8C0EB9D0-E4DD-0258-EA21-CBB9AA838B60}"/>
          </ac:spMkLst>
        </pc:spChg>
        <pc:spChg chg="del">
          <ac:chgData name="Samuel Waage" userId="d373de1d-d937-4132-9216-9936b983324f" providerId="ADAL" clId="{26CE5AFA-CF84-42FB-B9BB-ACF653B12FC0}" dt="2023-11-02T09:17:59.016" v="880" actId="931"/>
          <ac:spMkLst>
            <pc:docMk/>
            <pc:sldMk cId="1834086541" sldId="299"/>
            <ac:spMk id="6" creationId="{E8619F3B-09A6-85EA-8F69-250D7B4F11BA}"/>
          </ac:spMkLst>
        </pc:spChg>
        <pc:spChg chg="del">
          <ac:chgData name="Samuel Waage" userId="d373de1d-d937-4132-9216-9936b983324f" providerId="ADAL" clId="{26CE5AFA-CF84-42FB-B9BB-ACF653B12FC0}" dt="2023-11-02T09:18:04.574" v="881" actId="931"/>
          <ac:spMkLst>
            <pc:docMk/>
            <pc:sldMk cId="1834086541" sldId="299"/>
            <ac:spMk id="7" creationId="{B2162321-21CF-2531-BB59-D8C32A30DFE4}"/>
          </ac:spMkLst>
        </pc:spChg>
        <pc:spChg chg="del">
          <ac:chgData name="Samuel Waage" userId="d373de1d-d937-4132-9216-9936b983324f" providerId="ADAL" clId="{26CE5AFA-CF84-42FB-B9BB-ACF653B12FC0}" dt="2023-11-02T09:20:56.404" v="889" actId="931"/>
          <ac:spMkLst>
            <pc:docMk/>
            <pc:sldMk cId="1834086541" sldId="299"/>
            <ac:spMk id="8" creationId="{34790455-8640-61A7-D620-D6928DB15253}"/>
          </ac:spMkLst>
        </pc:spChg>
        <pc:spChg chg="del">
          <ac:chgData name="Samuel Waage" userId="d373de1d-d937-4132-9216-9936b983324f" providerId="ADAL" clId="{26CE5AFA-CF84-42FB-B9BB-ACF653B12FC0}" dt="2023-11-02T09:21:08.662" v="890" actId="931"/>
          <ac:spMkLst>
            <pc:docMk/>
            <pc:sldMk cId="1834086541" sldId="299"/>
            <ac:spMk id="9" creationId="{CA5441D5-3C65-73C0-78F8-E37DA16C15DE}"/>
          </ac:spMkLst>
        </pc:spChg>
        <pc:spChg chg="del">
          <ac:chgData name="Samuel Waage" userId="d373de1d-d937-4132-9216-9936b983324f" providerId="ADAL" clId="{26CE5AFA-CF84-42FB-B9BB-ACF653B12FC0}" dt="2023-11-02T09:21:13.915" v="891" actId="931"/>
          <ac:spMkLst>
            <pc:docMk/>
            <pc:sldMk cId="1834086541" sldId="299"/>
            <ac:spMk id="10" creationId="{1C8320EE-C7DB-D831-32F0-DE814303E889}"/>
          </ac:spMkLst>
        </pc:spChg>
        <pc:spChg chg="add del mod">
          <ac:chgData name="Samuel Waage" userId="d373de1d-d937-4132-9216-9936b983324f" providerId="ADAL" clId="{26CE5AFA-CF84-42FB-B9BB-ACF653B12FC0}" dt="2023-11-02T09:18:43.471" v="886" actId="931"/>
          <ac:spMkLst>
            <pc:docMk/>
            <pc:sldMk cId="1834086541" sldId="299"/>
            <ac:spMk id="24" creationId="{BA61BF09-5D3D-B136-A20E-32F979F7CB33}"/>
          </ac:spMkLst>
        </pc:spChg>
        <pc:spChg chg="add del mod">
          <ac:chgData name="Samuel Waage" userId="d373de1d-d937-4132-9216-9936b983324f" providerId="ADAL" clId="{26CE5AFA-CF84-42FB-B9BB-ACF653B12FC0}" dt="2023-11-02T09:18:57.757" v="888" actId="931"/>
          <ac:spMkLst>
            <pc:docMk/>
            <pc:sldMk cId="1834086541" sldId="299"/>
            <ac:spMk id="28" creationId="{545AC66E-00E8-65FB-818B-81648C6D2F45}"/>
          </ac:spMkLst>
        </pc:spChg>
        <pc:picChg chg="add mod">
          <ac:chgData name="Samuel Waage" userId="d373de1d-d937-4132-9216-9936b983324f" providerId="ADAL" clId="{26CE5AFA-CF84-42FB-B9BB-ACF653B12FC0}" dt="2023-11-02T09:17:51.390" v="879" actId="931"/>
          <ac:picMkLst>
            <pc:docMk/>
            <pc:sldMk cId="1834086541" sldId="299"/>
            <ac:picMk id="12" creationId="{52A5C31C-F92F-B010-3EC1-806F0F269E74}"/>
          </ac:picMkLst>
        </pc:picChg>
        <pc:picChg chg="add mod">
          <ac:chgData name="Samuel Waage" userId="d373de1d-d937-4132-9216-9936b983324f" providerId="ADAL" clId="{26CE5AFA-CF84-42FB-B9BB-ACF653B12FC0}" dt="2023-11-02T09:17:59.016" v="880" actId="931"/>
          <ac:picMkLst>
            <pc:docMk/>
            <pc:sldMk cId="1834086541" sldId="299"/>
            <ac:picMk id="14" creationId="{EE8F69B2-5A49-9AA7-9CB3-0967C1D07DFC}"/>
          </ac:picMkLst>
        </pc:picChg>
        <pc:picChg chg="add mod">
          <ac:chgData name="Samuel Waage" userId="d373de1d-d937-4132-9216-9936b983324f" providerId="ADAL" clId="{26CE5AFA-CF84-42FB-B9BB-ACF653B12FC0}" dt="2023-11-02T09:18:04.574" v="881" actId="931"/>
          <ac:picMkLst>
            <pc:docMk/>
            <pc:sldMk cId="1834086541" sldId="299"/>
            <ac:picMk id="16" creationId="{B1A78377-3093-A430-7B0D-EA3F500EAC8A}"/>
          </ac:picMkLst>
        </pc:picChg>
        <pc:picChg chg="add mod">
          <ac:chgData name="Samuel Waage" userId="d373de1d-d937-4132-9216-9936b983324f" providerId="ADAL" clId="{26CE5AFA-CF84-42FB-B9BB-ACF653B12FC0}" dt="2023-11-02T09:18:06.959" v="882" actId="931"/>
          <ac:picMkLst>
            <pc:docMk/>
            <pc:sldMk cId="1834086541" sldId="299"/>
            <ac:picMk id="18" creationId="{374D3653-AF68-4588-9D06-2597A54D0000}"/>
          </ac:picMkLst>
        </pc:picChg>
        <pc:picChg chg="add mod">
          <ac:chgData name="Samuel Waage" userId="d373de1d-d937-4132-9216-9936b983324f" providerId="ADAL" clId="{26CE5AFA-CF84-42FB-B9BB-ACF653B12FC0}" dt="2023-11-02T09:18:13.483" v="883" actId="931"/>
          <ac:picMkLst>
            <pc:docMk/>
            <pc:sldMk cId="1834086541" sldId="299"/>
            <ac:picMk id="20" creationId="{408C5547-19C9-0E0A-D05E-8F84A35EC684}"/>
          </ac:picMkLst>
        </pc:picChg>
        <pc:picChg chg="add del mod">
          <ac:chgData name="Samuel Waage" userId="d373de1d-d937-4132-9216-9936b983324f" providerId="ADAL" clId="{26CE5AFA-CF84-42FB-B9BB-ACF653B12FC0}" dt="2023-11-02T09:18:33.476" v="885" actId="478"/>
          <ac:picMkLst>
            <pc:docMk/>
            <pc:sldMk cId="1834086541" sldId="299"/>
            <ac:picMk id="22" creationId="{EF6F1C8E-8508-F260-AA44-B32F4B0960BF}"/>
          </ac:picMkLst>
        </pc:picChg>
        <pc:picChg chg="add del mod">
          <ac:chgData name="Samuel Waage" userId="d373de1d-d937-4132-9216-9936b983324f" providerId="ADAL" clId="{26CE5AFA-CF84-42FB-B9BB-ACF653B12FC0}" dt="2023-11-02T09:18:46.640" v="887" actId="478"/>
          <ac:picMkLst>
            <pc:docMk/>
            <pc:sldMk cId="1834086541" sldId="299"/>
            <ac:picMk id="26" creationId="{28350A2D-EDC3-1BF4-FE1D-FFD85359CB29}"/>
          </ac:picMkLst>
        </pc:picChg>
        <pc:picChg chg="add mod">
          <ac:chgData name="Samuel Waage" userId="d373de1d-d937-4132-9216-9936b983324f" providerId="ADAL" clId="{26CE5AFA-CF84-42FB-B9BB-ACF653B12FC0}" dt="2023-11-02T09:18:57.757" v="888" actId="931"/>
          <ac:picMkLst>
            <pc:docMk/>
            <pc:sldMk cId="1834086541" sldId="299"/>
            <ac:picMk id="30" creationId="{5CB43B39-75DC-645D-7E45-EBDE4EBEBEFD}"/>
          </ac:picMkLst>
        </pc:picChg>
        <pc:picChg chg="add mod">
          <ac:chgData name="Samuel Waage" userId="d373de1d-d937-4132-9216-9936b983324f" providerId="ADAL" clId="{26CE5AFA-CF84-42FB-B9BB-ACF653B12FC0}" dt="2023-11-02T09:20:56.404" v="889" actId="931"/>
          <ac:picMkLst>
            <pc:docMk/>
            <pc:sldMk cId="1834086541" sldId="299"/>
            <ac:picMk id="32" creationId="{38C6D9C4-690C-1602-F1BE-076952746175}"/>
          </ac:picMkLst>
        </pc:picChg>
        <pc:picChg chg="add mod">
          <ac:chgData name="Samuel Waage" userId="d373de1d-d937-4132-9216-9936b983324f" providerId="ADAL" clId="{26CE5AFA-CF84-42FB-B9BB-ACF653B12FC0}" dt="2023-11-02T09:21:08.662" v="890" actId="931"/>
          <ac:picMkLst>
            <pc:docMk/>
            <pc:sldMk cId="1834086541" sldId="299"/>
            <ac:picMk id="34" creationId="{EBE12A83-11FE-4C7F-93AE-4C1E14BF9E8B}"/>
          </ac:picMkLst>
        </pc:picChg>
        <pc:picChg chg="add mod">
          <ac:chgData name="Samuel Waage" userId="d373de1d-d937-4132-9216-9936b983324f" providerId="ADAL" clId="{26CE5AFA-CF84-42FB-B9BB-ACF653B12FC0}" dt="2023-11-02T09:21:13.915" v="891" actId="931"/>
          <ac:picMkLst>
            <pc:docMk/>
            <pc:sldMk cId="1834086541" sldId="299"/>
            <ac:picMk id="36" creationId="{60175144-75B4-E314-BF52-E8F1BA1CC727}"/>
          </ac:picMkLst>
        </pc:picChg>
      </pc:sldChg>
      <pc:sldChg chg="addSp delSp modSp add mod">
        <pc:chgData name="Samuel Waage" userId="d373de1d-d937-4132-9216-9936b983324f" providerId="ADAL" clId="{26CE5AFA-CF84-42FB-B9BB-ACF653B12FC0}" dt="2023-11-02T10:08:27.087" v="997" actId="931"/>
        <pc:sldMkLst>
          <pc:docMk/>
          <pc:sldMk cId="520511271" sldId="300"/>
        </pc:sldMkLst>
        <pc:spChg chg="mod">
          <ac:chgData name="Samuel Waage" userId="d373de1d-d937-4132-9216-9936b983324f" providerId="ADAL" clId="{26CE5AFA-CF84-42FB-B9BB-ACF653B12FC0}" dt="2023-11-02T10:07:44.263" v="991" actId="20577"/>
          <ac:spMkLst>
            <pc:docMk/>
            <pc:sldMk cId="520511271" sldId="300"/>
            <ac:spMk id="3" creationId="{6E4402E1-2875-91F8-B438-ED134D3A118E}"/>
          </ac:spMkLst>
        </pc:spChg>
        <pc:spChg chg="add del mod">
          <ac:chgData name="Samuel Waage" userId="d373de1d-d937-4132-9216-9936b983324f" providerId="ADAL" clId="{26CE5AFA-CF84-42FB-B9BB-ACF653B12FC0}" dt="2023-11-02T10:08:05.950" v="993" actId="931"/>
          <ac:spMkLst>
            <pc:docMk/>
            <pc:sldMk cId="520511271" sldId="300"/>
            <ac:spMk id="5" creationId="{E8A4B94E-B2AF-C62F-444E-03BA8E72C18B}"/>
          </ac:spMkLst>
        </pc:spChg>
        <pc:spChg chg="add del mod">
          <ac:chgData name="Samuel Waage" userId="d373de1d-d937-4132-9216-9936b983324f" providerId="ADAL" clId="{26CE5AFA-CF84-42FB-B9BB-ACF653B12FC0}" dt="2023-11-02T10:08:27.087" v="997" actId="931"/>
          <ac:spMkLst>
            <pc:docMk/>
            <pc:sldMk cId="520511271" sldId="300"/>
            <ac:spMk id="10" creationId="{2CDDCAE3-2635-FB4E-BB2A-2B4B38700CD6}"/>
          </ac:spMkLst>
        </pc:spChg>
        <pc:picChg chg="del">
          <ac:chgData name="Samuel Waage" userId="d373de1d-d937-4132-9216-9936b983324f" providerId="ADAL" clId="{26CE5AFA-CF84-42FB-B9BB-ACF653B12FC0}" dt="2023-11-02T10:07:59.238" v="992" actId="478"/>
          <ac:picMkLst>
            <pc:docMk/>
            <pc:sldMk cId="520511271" sldId="300"/>
            <ac:picMk id="6" creationId="{C8B57C8E-688E-3D4E-9305-3D7400D9885F}"/>
          </ac:picMkLst>
        </pc:picChg>
        <pc:picChg chg="add del mod">
          <ac:chgData name="Samuel Waage" userId="d373de1d-d937-4132-9216-9936b983324f" providerId="ADAL" clId="{26CE5AFA-CF84-42FB-B9BB-ACF653B12FC0}" dt="2023-11-02T10:08:20.681" v="996" actId="478"/>
          <ac:picMkLst>
            <pc:docMk/>
            <pc:sldMk cId="520511271" sldId="300"/>
            <ac:picMk id="8" creationId="{48E0903E-B465-588C-48D4-1AEE61DE77BC}"/>
          </ac:picMkLst>
        </pc:picChg>
        <pc:picChg chg="add mod">
          <ac:chgData name="Samuel Waage" userId="d373de1d-d937-4132-9216-9936b983324f" providerId="ADAL" clId="{26CE5AFA-CF84-42FB-B9BB-ACF653B12FC0}" dt="2023-11-02T10:08:27.087" v="997" actId="931"/>
          <ac:picMkLst>
            <pc:docMk/>
            <pc:sldMk cId="520511271" sldId="300"/>
            <ac:picMk id="12" creationId="{0E524E12-F8A9-E526-1133-D20FB63EE320}"/>
          </ac:picMkLst>
        </pc:picChg>
      </pc:sldChg>
      <pc:sldChg chg="modSp new del mod">
        <pc:chgData name="Samuel Waage" userId="d373de1d-d937-4132-9216-9936b983324f" providerId="ADAL" clId="{26CE5AFA-CF84-42FB-B9BB-ACF653B12FC0}" dt="2023-11-02T10:06:34.312" v="969" actId="47"/>
        <pc:sldMkLst>
          <pc:docMk/>
          <pc:sldMk cId="3940052096" sldId="300"/>
        </pc:sldMkLst>
        <pc:spChg chg="mod">
          <ac:chgData name="Samuel Waage" userId="d373de1d-d937-4132-9216-9936b983324f" providerId="ADAL" clId="{26CE5AFA-CF84-42FB-B9BB-ACF653B12FC0}" dt="2023-11-02T10:06:29.202" v="968" actId="207"/>
          <ac:spMkLst>
            <pc:docMk/>
            <pc:sldMk cId="3940052096" sldId="300"/>
            <ac:spMk id="3" creationId="{5C908F2F-C40D-AB76-5B0F-1B0F31ED1F24}"/>
          </ac:spMkLst>
        </pc:spChg>
      </pc:sldChg>
      <pc:sldMasterChg chg="modTransition addSldLayout delSldLayout modSldLayout">
        <pc:chgData name="Samuel Waage" userId="d373de1d-d937-4132-9216-9936b983324f" providerId="ADAL" clId="{26CE5AFA-CF84-42FB-B9BB-ACF653B12FC0}" dt="2023-11-02T09:06:44.607" v="49" actId="208"/>
        <pc:sldMasterMkLst>
          <pc:docMk/>
          <pc:sldMasterMk cId="2314559781" sldId="2147483648"/>
        </pc:sldMasterMkLst>
        <pc:sldLayoutChg chg="modTransition">
          <pc:chgData name="Samuel Waage" userId="d373de1d-d937-4132-9216-9936b983324f" providerId="ADAL" clId="{26CE5AFA-CF84-42FB-B9BB-ACF653B12FC0}" dt="2023-11-02T08:55:03.522" v="2"/>
          <pc:sldLayoutMkLst>
            <pc:docMk/>
            <pc:sldMasterMk cId="2314559781" sldId="2147483648"/>
            <pc:sldLayoutMk cId="3133865092" sldId="2147483650"/>
          </pc:sldLayoutMkLst>
        </pc:sldLayoutChg>
        <pc:sldLayoutChg chg="modTransition">
          <pc:chgData name="Samuel Waage" userId="d373de1d-d937-4132-9216-9936b983324f" providerId="ADAL" clId="{26CE5AFA-CF84-42FB-B9BB-ACF653B12FC0}" dt="2023-11-02T08:55:03.522" v="2"/>
          <pc:sldLayoutMkLst>
            <pc:docMk/>
            <pc:sldMasterMk cId="2314559781" sldId="2147483648"/>
            <pc:sldLayoutMk cId="2620298276" sldId="2147483661"/>
          </pc:sldLayoutMkLst>
        </pc:sldLayoutChg>
        <pc:sldLayoutChg chg="modTransition">
          <pc:chgData name="Samuel Waage" userId="d373de1d-d937-4132-9216-9936b983324f" providerId="ADAL" clId="{26CE5AFA-CF84-42FB-B9BB-ACF653B12FC0}" dt="2023-11-02T08:55:03.522" v="2"/>
          <pc:sldLayoutMkLst>
            <pc:docMk/>
            <pc:sldMasterMk cId="2314559781" sldId="2147483648"/>
            <pc:sldLayoutMk cId="3924893887" sldId="2147483681"/>
          </pc:sldLayoutMkLst>
        </pc:sldLayoutChg>
        <pc:sldLayoutChg chg="modSp mod modTransition">
          <pc:chgData name="Samuel Waage" userId="d373de1d-d937-4132-9216-9936b983324f" providerId="ADAL" clId="{26CE5AFA-CF84-42FB-B9BB-ACF653B12FC0}" dt="2023-11-02T09:06:44.607" v="49" actId="208"/>
          <pc:sldLayoutMkLst>
            <pc:docMk/>
            <pc:sldMasterMk cId="2314559781" sldId="2147483648"/>
            <pc:sldLayoutMk cId="1359482410" sldId="2147483682"/>
          </pc:sldLayoutMkLst>
          <pc:cxnChg chg="mod">
            <ac:chgData name="Samuel Waage" userId="d373de1d-d937-4132-9216-9936b983324f" providerId="ADAL" clId="{26CE5AFA-CF84-42FB-B9BB-ACF653B12FC0}" dt="2023-11-02T09:06:44.607" v="49" actId="208"/>
            <ac:cxnSpMkLst>
              <pc:docMk/>
              <pc:sldMasterMk cId="2314559781" sldId="2147483648"/>
              <pc:sldLayoutMk cId="1359482410" sldId="2147483682"/>
              <ac:cxnSpMk id="8" creationId="{C00242CA-9F93-88E7-1B24-AF754E638BD9}"/>
            </ac:cxnSpMkLst>
          </pc:cxnChg>
        </pc:sldLayoutChg>
        <pc:sldLayoutChg chg="modTransition">
          <pc:chgData name="Samuel Waage" userId="d373de1d-d937-4132-9216-9936b983324f" providerId="ADAL" clId="{26CE5AFA-CF84-42FB-B9BB-ACF653B12FC0}" dt="2023-11-02T08:55:03.522" v="2"/>
          <pc:sldLayoutMkLst>
            <pc:docMk/>
            <pc:sldMasterMk cId="2314559781" sldId="2147483648"/>
            <pc:sldLayoutMk cId="3245232882" sldId="2147483683"/>
          </pc:sldLayoutMkLst>
        </pc:sldLayoutChg>
        <pc:sldLayoutChg chg="modTransition">
          <pc:chgData name="Samuel Waage" userId="d373de1d-d937-4132-9216-9936b983324f" providerId="ADAL" clId="{26CE5AFA-CF84-42FB-B9BB-ACF653B12FC0}" dt="2023-11-02T08:55:03.522" v="2"/>
          <pc:sldLayoutMkLst>
            <pc:docMk/>
            <pc:sldMasterMk cId="2314559781" sldId="2147483648"/>
            <pc:sldLayoutMk cId="48061195" sldId="2147483684"/>
          </pc:sldLayoutMkLst>
        </pc:sldLayoutChg>
        <pc:sldLayoutChg chg="modTransition">
          <pc:chgData name="Samuel Waage" userId="d373de1d-d937-4132-9216-9936b983324f" providerId="ADAL" clId="{26CE5AFA-CF84-42FB-B9BB-ACF653B12FC0}" dt="2023-11-02T08:55:03.522" v="2"/>
          <pc:sldLayoutMkLst>
            <pc:docMk/>
            <pc:sldMasterMk cId="2314559781" sldId="2147483648"/>
            <pc:sldLayoutMk cId="708750831" sldId="2147483685"/>
          </pc:sldLayoutMkLst>
        </pc:sldLayoutChg>
        <pc:sldLayoutChg chg="modTransition">
          <pc:chgData name="Samuel Waage" userId="d373de1d-d937-4132-9216-9936b983324f" providerId="ADAL" clId="{26CE5AFA-CF84-42FB-B9BB-ACF653B12FC0}" dt="2023-11-02T08:55:03.522" v="2"/>
          <pc:sldLayoutMkLst>
            <pc:docMk/>
            <pc:sldMasterMk cId="2314559781" sldId="2147483648"/>
            <pc:sldLayoutMk cId="2217491362" sldId="2147483686"/>
          </pc:sldLayoutMkLst>
        </pc:sldLayoutChg>
        <pc:sldLayoutChg chg="modSp mod modTransition">
          <pc:chgData name="Samuel Waage" userId="d373de1d-d937-4132-9216-9936b983324f" providerId="ADAL" clId="{26CE5AFA-CF84-42FB-B9BB-ACF653B12FC0}" dt="2023-11-02T09:00:44.669" v="29" actId="208"/>
          <pc:sldLayoutMkLst>
            <pc:docMk/>
            <pc:sldMasterMk cId="2314559781" sldId="2147483648"/>
            <pc:sldLayoutMk cId="1993477071" sldId="2147483687"/>
          </pc:sldLayoutMkLst>
          <pc:cxnChg chg="mod">
            <ac:chgData name="Samuel Waage" userId="d373de1d-d937-4132-9216-9936b983324f" providerId="ADAL" clId="{26CE5AFA-CF84-42FB-B9BB-ACF653B12FC0}" dt="2023-11-02T09:00:44.669" v="29" actId="208"/>
            <ac:cxnSpMkLst>
              <pc:docMk/>
              <pc:sldMasterMk cId="2314559781" sldId="2147483648"/>
              <pc:sldLayoutMk cId="1993477071" sldId="2147483687"/>
              <ac:cxnSpMk id="12" creationId="{BF4C35C7-BF5B-110B-BC24-E99885C19E0D}"/>
            </ac:cxnSpMkLst>
          </pc:cxnChg>
        </pc:sldLayoutChg>
        <pc:sldLayoutChg chg="modTransition">
          <pc:chgData name="Samuel Waage" userId="d373de1d-d937-4132-9216-9936b983324f" providerId="ADAL" clId="{26CE5AFA-CF84-42FB-B9BB-ACF653B12FC0}" dt="2023-11-02T08:55:03.522" v="2"/>
          <pc:sldLayoutMkLst>
            <pc:docMk/>
            <pc:sldMasterMk cId="2314559781" sldId="2147483648"/>
            <pc:sldLayoutMk cId="3495335854" sldId="2147483688"/>
          </pc:sldLayoutMkLst>
        </pc:sldLayoutChg>
        <pc:sldLayoutChg chg="modSp mod modTransition">
          <pc:chgData name="Samuel Waage" userId="d373de1d-d937-4132-9216-9936b983324f" providerId="ADAL" clId="{26CE5AFA-CF84-42FB-B9BB-ACF653B12FC0}" dt="2023-11-02T09:04:28.072" v="43" actId="208"/>
          <pc:sldLayoutMkLst>
            <pc:docMk/>
            <pc:sldMasterMk cId="2314559781" sldId="2147483648"/>
            <pc:sldLayoutMk cId="3990587803" sldId="2147483689"/>
          </pc:sldLayoutMkLst>
          <pc:cxnChg chg="mod">
            <ac:chgData name="Samuel Waage" userId="d373de1d-d937-4132-9216-9936b983324f" providerId="ADAL" clId="{26CE5AFA-CF84-42FB-B9BB-ACF653B12FC0}" dt="2023-11-02T09:04:28.072" v="43" actId="208"/>
            <ac:cxnSpMkLst>
              <pc:docMk/>
              <pc:sldMasterMk cId="2314559781" sldId="2147483648"/>
              <pc:sldLayoutMk cId="3990587803" sldId="2147483689"/>
              <ac:cxnSpMk id="6" creationId="{95DF9C34-8890-50FA-4A51-AB5AE63A8A7A}"/>
            </ac:cxnSpMkLst>
          </pc:cxnChg>
        </pc:sldLayoutChg>
        <pc:sldLayoutChg chg="modTransition">
          <pc:chgData name="Samuel Waage" userId="d373de1d-d937-4132-9216-9936b983324f" providerId="ADAL" clId="{26CE5AFA-CF84-42FB-B9BB-ACF653B12FC0}" dt="2023-11-02T08:55:03.522" v="2"/>
          <pc:sldLayoutMkLst>
            <pc:docMk/>
            <pc:sldMasterMk cId="2314559781" sldId="2147483648"/>
            <pc:sldLayoutMk cId="1455240691" sldId="2147483690"/>
          </pc:sldLayoutMkLst>
        </pc:sldLayoutChg>
        <pc:sldLayoutChg chg="modTransition">
          <pc:chgData name="Samuel Waage" userId="d373de1d-d937-4132-9216-9936b983324f" providerId="ADAL" clId="{26CE5AFA-CF84-42FB-B9BB-ACF653B12FC0}" dt="2023-11-02T08:55:03.522" v="2"/>
          <pc:sldLayoutMkLst>
            <pc:docMk/>
            <pc:sldMasterMk cId="2314559781" sldId="2147483648"/>
            <pc:sldLayoutMk cId="1116024049" sldId="2147483691"/>
          </pc:sldLayoutMkLst>
        </pc:sldLayoutChg>
        <pc:sldLayoutChg chg="modTransition">
          <pc:chgData name="Samuel Waage" userId="d373de1d-d937-4132-9216-9936b983324f" providerId="ADAL" clId="{26CE5AFA-CF84-42FB-B9BB-ACF653B12FC0}" dt="2023-11-02T08:55:03.522" v="2"/>
          <pc:sldLayoutMkLst>
            <pc:docMk/>
            <pc:sldMasterMk cId="2314559781" sldId="2147483648"/>
            <pc:sldLayoutMk cId="227308130" sldId="2147483692"/>
          </pc:sldLayoutMkLst>
        </pc:sldLayoutChg>
        <pc:sldLayoutChg chg="modTransition">
          <pc:chgData name="Samuel Waage" userId="d373de1d-d937-4132-9216-9936b983324f" providerId="ADAL" clId="{26CE5AFA-CF84-42FB-B9BB-ACF653B12FC0}" dt="2023-11-02T08:55:03.522" v="2"/>
          <pc:sldLayoutMkLst>
            <pc:docMk/>
            <pc:sldMasterMk cId="2314559781" sldId="2147483648"/>
            <pc:sldLayoutMk cId="414940412" sldId="2147483693"/>
          </pc:sldLayoutMkLst>
        </pc:sldLayoutChg>
        <pc:sldLayoutChg chg="modTransition">
          <pc:chgData name="Samuel Waage" userId="d373de1d-d937-4132-9216-9936b983324f" providerId="ADAL" clId="{26CE5AFA-CF84-42FB-B9BB-ACF653B12FC0}" dt="2023-11-02T08:55:03.522" v="2"/>
          <pc:sldLayoutMkLst>
            <pc:docMk/>
            <pc:sldMasterMk cId="2314559781" sldId="2147483648"/>
            <pc:sldLayoutMk cId="4007243144" sldId="2147483694"/>
          </pc:sldLayoutMkLst>
        </pc:sldLayoutChg>
        <pc:sldLayoutChg chg="modTransition">
          <pc:chgData name="Samuel Waage" userId="d373de1d-d937-4132-9216-9936b983324f" providerId="ADAL" clId="{26CE5AFA-CF84-42FB-B9BB-ACF653B12FC0}" dt="2023-11-02T08:55:03.522" v="2"/>
          <pc:sldLayoutMkLst>
            <pc:docMk/>
            <pc:sldMasterMk cId="2314559781" sldId="2147483648"/>
            <pc:sldLayoutMk cId="1180996805" sldId="2147483695"/>
          </pc:sldLayoutMkLst>
        </pc:sldLayoutChg>
        <pc:sldLayoutChg chg="modTransition">
          <pc:chgData name="Samuel Waage" userId="d373de1d-d937-4132-9216-9936b983324f" providerId="ADAL" clId="{26CE5AFA-CF84-42FB-B9BB-ACF653B12FC0}" dt="2023-11-02T08:55:03.522" v="2"/>
          <pc:sldLayoutMkLst>
            <pc:docMk/>
            <pc:sldMasterMk cId="2314559781" sldId="2147483648"/>
            <pc:sldLayoutMk cId="1197513133" sldId="2147483696"/>
          </pc:sldLayoutMkLst>
        </pc:sldLayoutChg>
        <pc:sldLayoutChg chg="modTransition">
          <pc:chgData name="Samuel Waage" userId="d373de1d-d937-4132-9216-9936b983324f" providerId="ADAL" clId="{26CE5AFA-CF84-42FB-B9BB-ACF653B12FC0}" dt="2023-11-02T08:55:03.522" v="2"/>
          <pc:sldLayoutMkLst>
            <pc:docMk/>
            <pc:sldMasterMk cId="2314559781" sldId="2147483648"/>
            <pc:sldLayoutMk cId="3301008247" sldId="2147483697"/>
          </pc:sldLayoutMkLst>
        </pc:sldLayoutChg>
        <pc:sldLayoutChg chg="modTransition">
          <pc:chgData name="Samuel Waage" userId="d373de1d-d937-4132-9216-9936b983324f" providerId="ADAL" clId="{26CE5AFA-CF84-42FB-B9BB-ACF653B12FC0}" dt="2023-11-02T08:55:03.522" v="2"/>
          <pc:sldLayoutMkLst>
            <pc:docMk/>
            <pc:sldMasterMk cId="2314559781" sldId="2147483648"/>
            <pc:sldLayoutMk cId="3607542634" sldId="2147483698"/>
          </pc:sldLayoutMkLst>
        </pc:sldLayoutChg>
        <pc:sldLayoutChg chg="modTransition">
          <pc:chgData name="Samuel Waage" userId="d373de1d-d937-4132-9216-9936b983324f" providerId="ADAL" clId="{26CE5AFA-CF84-42FB-B9BB-ACF653B12FC0}" dt="2023-11-02T08:55:03.522" v="2"/>
          <pc:sldLayoutMkLst>
            <pc:docMk/>
            <pc:sldMasterMk cId="2314559781" sldId="2147483648"/>
            <pc:sldLayoutMk cId="2337409989" sldId="2147483699"/>
          </pc:sldLayoutMkLst>
        </pc:sldLayoutChg>
        <pc:sldLayoutChg chg="modTransition">
          <pc:chgData name="Samuel Waage" userId="d373de1d-d937-4132-9216-9936b983324f" providerId="ADAL" clId="{26CE5AFA-CF84-42FB-B9BB-ACF653B12FC0}" dt="2023-11-02T08:55:03.522" v="2"/>
          <pc:sldLayoutMkLst>
            <pc:docMk/>
            <pc:sldMasterMk cId="2314559781" sldId="2147483648"/>
            <pc:sldLayoutMk cId="1958544094" sldId="2147483700"/>
          </pc:sldLayoutMkLst>
        </pc:sldLayoutChg>
        <pc:sldLayoutChg chg="modTransition">
          <pc:chgData name="Samuel Waage" userId="d373de1d-d937-4132-9216-9936b983324f" providerId="ADAL" clId="{26CE5AFA-CF84-42FB-B9BB-ACF653B12FC0}" dt="2023-11-02T08:55:03.522" v="2"/>
          <pc:sldLayoutMkLst>
            <pc:docMk/>
            <pc:sldMasterMk cId="2314559781" sldId="2147483648"/>
            <pc:sldLayoutMk cId="445403112" sldId="2147483701"/>
          </pc:sldLayoutMkLst>
        </pc:sldLayoutChg>
        <pc:sldLayoutChg chg="modTransition">
          <pc:chgData name="Samuel Waage" userId="d373de1d-d937-4132-9216-9936b983324f" providerId="ADAL" clId="{26CE5AFA-CF84-42FB-B9BB-ACF653B12FC0}" dt="2023-11-02T08:55:03.522" v="2"/>
          <pc:sldLayoutMkLst>
            <pc:docMk/>
            <pc:sldMasterMk cId="2314559781" sldId="2147483648"/>
            <pc:sldLayoutMk cId="1167652930" sldId="2147483702"/>
          </pc:sldLayoutMkLst>
        </pc:sldLayoutChg>
        <pc:sldLayoutChg chg="modSp mod modTransition">
          <pc:chgData name="Samuel Waage" userId="d373de1d-d937-4132-9216-9936b983324f" providerId="ADAL" clId="{26CE5AFA-CF84-42FB-B9BB-ACF653B12FC0}" dt="2023-11-02T09:04:57.374" v="44" actId="208"/>
          <pc:sldLayoutMkLst>
            <pc:docMk/>
            <pc:sldMasterMk cId="2314559781" sldId="2147483648"/>
            <pc:sldLayoutMk cId="2291556053" sldId="2147483703"/>
          </pc:sldLayoutMkLst>
          <pc:cxnChg chg="mod">
            <ac:chgData name="Samuel Waage" userId="d373de1d-d937-4132-9216-9936b983324f" providerId="ADAL" clId="{26CE5AFA-CF84-42FB-B9BB-ACF653B12FC0}" dt="2023-11-02T09:04:57.374" v="44" actId="208"/>
            <ac:cxnSpMkLst>
              <pc:docMk/>
              <pc:sldMasterMk cId="2314559781" sldId="2147483648"/>
              <pc:sldLayoutMk cId="2291556053" sldId="2147483703"/>
              <ac:cxnSpMk id="6" creationId="{95DF9C34-8890-50FA-4A51-AB5AE63A8A7A}"/>
            </ac:cxnSpMkLst>
          </pc:cxnChg>
        </pc:sldLayoutChg>
        <pc:sldLayoutChg chg="modTransition">
          <pc:chgData name="Samuel Waage" userId="d373de1d-d937-4132-9216-9936b983324f" providerId="ADAL" clId="{26CE5AFA-CF84-42FB-B9BB-ACF653B12FC0}" dt="2023-11-02T08:55:03.522" v="2"/>
          <pc:sldLayoutMkLst>
            <pc:docMk/>
            <pc:sldMasterMk cId="2314559781" sldId="2147483648"/>
            <pc:sldLayoutMk cId="163122039" sldId="2147483704"/>
          </pc:sldLayoutMkLst>
        </pc:sldLayoutChg>
        <pc:sldLayoutChg chg="modSp mod modTransition">
          <pc:chgData name="Samuel Waage" userId="d373de1d-d937-4132-9216-9936b983324f" providerId="ADAL" clId="{26CE5AFA-CF84-42FB-B9BB-ACF653B12FC0}" dt="2023-11-02T09:04:02.902" v="40" actId="208"/>
          <pc:sldLayoutMkLst>
            <pc:docMk/>
            <pc:sldMasterMk cId="2314559781" sldId="2147483648"/>
            <pc:sldLayoutMk cId="2035656883" sldId="2147483705"/>
          </pc:sldLayoutMkLst>
          <pc:cxnChg chg="mod">
            <ac:chgData name="Samuel Waage" userId="d373de1d-d937-4132-9216-9936b983324f" providerId="ADAL" clId="{26CE5AFA-CF84-42FB-B9BB-ACF653B12FC0}" dt="2023-11-02T09:04:02.902" v="40" actId="208"/>
            <ac:cxnSpMkLst>
              <pc:docMk/>
              <pc:sldMasterMk cId="2314559781" sldId="2147483648"/>
              <pc:sldLayoutMk cId="2035656883" sldId="2147483705"/>
              <ac:cxnSpMk id="6" creationId="{95DF9C34-8890-50FA-4A51-AB5AE63A8A7A}"/>
            </ac:cxnSpMkLst>
          </pc:cxnChg>
        </pc:sldLayoutChg>
        <pc:sldLayoutChg chg="modSp mod modTransition">
          <pc:chgData name="Samuel Waage" userId="d373de1d-d937-4132-9216-9936b983324f" providerId="ADAL" clId="{26CE5AFA-CF84-42FB-B9BB-ACF653B12FC0}" dt="2023-11-02T09:05:06.020" v="45" actId="208"/>
          <pc:sldLayoutMkLst>
            <pc:docMk/>
            <pc:sldMasterMk cId="2314559781" sldId="2147483648"/>
            <pc:sldLayoutMk cId="2854749699" sldId="2147483706"/>
          </pc:sldLayoutMkLst>
          <pc:cxnChg chg="mod">
            <ac:chgData name="Samuel Waage" userId="d373de1d-d937-4132-9216-9936b983324f" providerId="ADAL" clId="{26CE5AFA-CF84-42FB-B9BB-ACF653B12FC0}" dt="2023-11-02T09:05:06.020" v="45" actId="208"/>
            <ac:cxnSpMkLst>
              <pc:docMk/>
              <pc:sldMasterMk cId="2314559781" sldId="2147483648"/>
              <pc:sldLayoutMk cId="2854749699" sldId="2147483706"/>
              <ac:cxnSpMk id="6" creationId="{95DF9C34-8890-50FA-4A51-AB5AE63A8A7A}"/>
            </ac:cxnSpMkLst>
          </pc:cxnChg>
        </pc:sldLayoutChg>
        <pc:sldLayoutChg chg="modSp mod modTransition">
          <pc:chgData name="Samuel Waage" userId="d373de1d-d937-4132-9216-9936b983324f" providerId="ADAL" clId="{26CE5AFA-CF84-42FB-B9BB-ACF653B12FC0}" dt="2023-11-02T09:05:13.016" v="46" actId="208"/>
          <pc:sldLayoutMkLst>
            <pc:docMk/>
            <pc:sldMasterMk cId="2314559781" sldId="2147483648"/>
            <pc:sldLayoutMk cId="2146507766" sldId="2147483707"/>
          </pc:sldLayoutMkLst>
          <pc:cxnChg chg="mod">
            <ac:chgData name="Samuel Waage" userId="d373de1d-d937-4132-9216-9936b983324f" providerId="ADAL" clId="{26CE5AFA-CF84-42FB-B9BB-ACF653B12FC0}" dt="2023-11-02T09:05:13.016" v="46" actId="208"/>
            <ac:cxnSpMkLst>
              <pc:docMk/>
              <pc:sldMasterMk cId="2314559781" sldId="2147483648"/>
              <pc:sldLayoutMk cId="2146507766" sldId="2147483707"/>
              <ac:cxnSpMk id="6" creationId="{95DF9C34-8890-50FA-4A51-AB5AE63A8A7A}"/>
            </ac:cxnSpMkLst>
          </pc:cxnChg>
        </pc:sldLayoutChg>
        <pc:sldLayoutChg chg="modTransition">
          <pc:chgData name="Samuel Waage" userId="d373de1d-d937-4132-9216-9936b983324f" providerId="ADAL" clId="{26CE5AFA-CF84-42FB-B9BB-ACF653B12FC0}" dt="2023-11-02T08:55:03.522" v="2"/>
          <pc:sldLayoutMkLst>
            <pc:docMk/>
            <pc:sldMasterMk cId="2314559781" sldId="2147483648"/>
            <pc:sldLayoutMk cId="1592824257" sldId="2147483708"/>
          </pc:sldLayoutMkLst>
        </pc:sldLayoutChg>
        <pc:sldLayoutChg chg="modTransition">
          <pc:chgData name="Samuel Waage" userId="d373de1d-d937-4132-9216-9936b983324f" providerId="ADAL" clId="{26CE5AFA-CF84-42FB-B9BB-ACF653B12FC0}" dt="2023-11-02T08:55:03.522" v="2"/>
          <pc:sldLayoutMkLst>
            <pc:docMk/>
            <pc:sldMasterMk cId="2314559781" sldId="2147483648"/>
            <pc:sldLayoutMk cId="959624526" sldId="2147483709"/>
          </pc:sldLayoutMkLst>
        </pc:sldLayoutChg>
        <pc:sldLayoutChg chg="modTransition">
          <pc:chgData name="Samuel Waage" userId="d373de1d-d937-4132-9216-9936b983324f" providerId="ADAL" clId="{26CE5AFA-CF84-42FB-B9BB-ACF653B12FC0}" dt="2023-11-02T08:55:03.522" v="2"/>
          <pc:sldLayoutMkLst>
            <pc:docMk/>
            <pc:sldMasterMk cId="2314559781" sldId="2147483648"/>
            <pc:sldLayoutMk cId="2693175621" sldId="2147483710"/>
          </pc:sldLayoutMkLst>
        </pc:sldLayoutChg>
        <pc:sldLayoutChg chg="modTransition">
          <pc:chgData name="Samuel Waage" userId="d373de1d-d937-4132-9216-9936b983324f" providerId="ADAL" clId="{26CE5AFA-CF84-42FB-B9BB-ACF653B12FC0}" dt="2023-11-02T08:55:03.522" v="2"/>
          <pc:sldLayoutMkLst>
            <pc:docMk/>
            <pc:sldMasterMk cId="2314559781" sldId="2147483648"/>
            <pc:sldLayoutMk cId="952803454" sldId="2147483711"/>
          </pc:sldLayoutMkLst>
        </pc:sldLayoutChg>
        <pc:sldLayoutChg chg="modTransition">
          <pc:chgData name="Samuel Waage" userId="d373de1d-d937-4132-9216-9936b983324f" providerId="ADAL" clId="{26CE5AFA-CF84-42FB-B9BB-ACF653B12FC0}" dt="2023-11-02T08:55:03.522" v="2"/>
          <pc:sldLayoutMkLst>
            <pc:docMk/>
            <pc:sldMasterMk cId="2314559781" sldId="2147483648"/>
            <pc:sldLayoutMk cId="90956518" sldId="2147483712"/>
          </pc:sldLayoutMkLst>
        </pc:sldLayoutChg>
        <pc:sldLayoutChg chg="new del mod">
          <pc:chgData name="Samuel Waage" userId="d373de1d-d937-4132-9216-9936b983324f" providerId="ADAL" clId="{26CE5AFA-CF84-42FB-B9BB-ACF653B12FC0}" dt="2023-11-02T09:04:19.943" v="42" actId="11236"/>
          <pc:sldLayoutMkLst>
            <pc:docMk/>
            <pc:sldMasterMk cId="2314559781" sldId="2147483648"/>
            <pc:sldLayoutMk cId="1955600035" sldId="2147483713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121E659D-18BC-FA4C-9E5B-E20EDAF8BE7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C9DFAAF-DBCA-684B-BCFE-66724DFF60F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B6AA40-B3BF-FA49-B665-3BDEA6FA1049}" type="datetimeFigureOut">
              <a:rPr lang="cs-CZ" smtClean="0"/>
              <a:t>03.04.2024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366B93F-FE21-294B-9E33-27E903116C5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613FCE4-8F06-0646-BA8F-4EA5BD3A471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3C054E-944B-AF4B-AEF6-9F27BAEC227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704955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BB5B3A-4CAF-FD49-8A1A-5A011A965D41}" type="datetimeFigureOut">
              <a:rPr lang="cs-CZ" smtClean="0"/>
              <a:t>03.04.2024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1D0BDF-9939-D741-A96A-4FBFF6E0240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12827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Pokud se na tomto slidu neuvidíte, stížnosti vyřizujeme až po prezentaci nebo na emailu office-Paralympic.cz :D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1D0BDF-9939-D741-A96A-4FBFF6E02403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6116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PV Uvod - #sportjejenomjeden (foto vlastn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BF4C35C7-BF5B-110B-BC24-E99885C19E0D}"/>
              </a:ext>
            </a:extLst>
          </p:cNvPr>
          <p:cNvCxnSpPr>
            <a:cxnSpLocks/>
          </p:cNvCxnSpPr>
          <p:nvPr userDrawn="1"/>
        </p:nvCxnSpPr>
        <p:spPr>
          <a:xfrm>
            <a:off x="550863" y="1952836"/>
            <a:ext cx="5041081" cy="0"/>
          </a:xfrm>
          <a:prstGeom prst="line">
            <a:avLst/>
          </a:prstGeom>
          <a:ln w="25400" cap="rnd">
            <a:solidFill>
              <a:srgbClr val="0074BD"/>
            </a:solidFill>
            <a:rou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Subtitle 2">
            <a:extLst>
              <a:ext uri="{FF2B5EF4-FFF2-40B4-BE49-F238E27FC236}">
                <a16:creationId xmlns:a16="http://schemas.microsoft.com/office/drawing/2014/main" id="{9D569843-E4AF-A4DC-D18E-EAE34040AE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6638" y="2132856"/>
            <a:ext cx="5185306" cy="3175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Montserrat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Podnadpis</a:t>
            </a:r>
            <a:endParaRPr lang="en-US" dirty="0"/>
          </a:p>
        </p:txBody>
      </p:sp>
      <p:sp>
        <p:nvSpPr>
          <p:cNvPr id="2" name="Nadpis 20">
            <a:extLst>
              <a:ext uri="{FF2B5EF4-FFF2-40B4-BE49-F238E27FC236}">
                <a16:creationId xmlns:a16="http://schemas.microsoft.com/office/drawing/2014/main" id="{267A13F8-4133-1B40-AFF4-B76D2BFFB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638" y="427498"/>
            <a:ext cx="5185306" cy="134531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lang="cs-CZ" sz="4800" b="1" i="0" dirty="0">
                <a:solidFill>
                  <a:srgbClr val="0074BD"/>
                </a:solidFill>
                <a:latin typeface="Montserrat" pitchFamily="2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5" name="Zaoblený obdélník 4">
            <a:extLst>
              <a:ext uri="{FF2B5EF4-FFF2-40B4-BE49-F238E27FC236}">
                <a16:creationId xmlns:a16="http://schemas.microsoft.com/office/drawing/2014/main" id="{65ACA897-12D4-25CE-BADE-9F5F1F53396F}"/>
              </a:ext>
            </a:extLst>
          </p:cNvPr>
          <p:cNvSpPr/>
          <p:nvPr userDrawn="1"/>
        </p:nvSpPr>
        <p:spPr>
          <a:xfrm>
            <a:off x="6600056" y="5589880"/>
            <a:ext cx="5069582" cy="72000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Nadpis 20">
            <a:extLst>
              <a:ext uri="{FF2B5EF4-FFF2-40B4-BE49-F238E27FC236}">
                <a16:creationId xmlns:a16="http://schemas.microsoft.com/office/drawing/2014/main" id="{58EDB2E4-3762-2978-8AB7-814E8E0AEAB3}"/>
              </a:ext>
            </a:extLst>
          </p:cNvPr>
          <p:cNvSpPr txBox="1">
            <a:spLocks/>
          </p:cNvSpPr>
          <p:nvPr userDrawn="1"/>
        </p:nvSpPr>
        <p:spPr>
          <a:xfrm>
            <a:off x="7046615" y="5770060"/>
            <a:ext cx="4176464" cy="3596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bg2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r>
              <a:rPr lang="cs-CZ" dirty="0"/>
              <a:t>SPORT JE JENOM JEDEN</a:t>
            </a:r>
          </a:p>
        </p:txBody>
      </p:sp>
      <p:sp>
        <p:nvSpPr>
          <p:cNvPr id="7" name="Zástupný symbol obrázku 21">
            <a:extLst>
              <a:ext uri="{FF2B5EF4-FFF2-40B4-BE49-F238E27FC236}">
                <a16:creationId xmlns:a16="http://schemas.microsoft.com/office/drawing/2014/main" id="{03A4A553-0938-0E61-58C4-8CC4D05FD15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111874" y="-4706"/>
            <a:ext cx="6080126" cy="3438410"/>
          </a:xfrm>
          <a:custGeom>
            <a:avLst/>
            <a:gdLst>
              <a:gd name="connsiteX0" fmla="*/ 1208261 w 6080126"/>
              <a:gd name="connsiteY0" fmla="*/ 0 h 3438410"/>
              <a:gd name="connsiteX1" fmla="*/ 6080126 w 6080126"/>
              <a:gd name="connsiteY1" fmla="*/ 0 h 3438410"/>
              <a:gd name="connsiteX2" fmla="*/ 6080126 w 6080126"/>
              <a:gd name="connsiteY2" fmla="*/ 577001 h 3438410"/>
              <a:gd name="connsiteX3" fmla="*/ 6080126 w 6080126"/>
              <a:gd name="connsiteY3" fmla="*/ 2866114 h 3438410"/>
              <a:gd name="connsiteX4" fmla="*/ 6080126 w 6080126"/>
              <a:gd name="connsiteY4" fmla="*/ 3433705 h 3438410"/>
              <a:gd name="connsiteX5" fmla="*/ 5554503 w 6080126"/>
              <a:gd name="connsiteY5" fmla="*/ 3433705 h 3438410"/>
              <a:gd name="connsiteX6" fmla="*/ 5507830 w 6080126"/>
              <a:gd name="connsiteY6" fmla="*/ 3438410 h 3438410"/>
              <a:gd name="connsiteX7" fmla="*/ 572296 w 6080126"/>
              <a:gd name="connsiteY7" fmla="*/ 3438410 h 3438410"/>
              <a:gd name="connsiteX8" fmla="*/ 0 w 6080126"/>
              <a:gd name="connsiteY8" fmla="*/ 2866114 h 3438410"/>
              <a:gd name="connsiteX9" fmla="*/ 0 w 6080126"/>
              <a:gd name="connsiteY9" fmla="*/ 577001 h 3438410"/>
              <a:gd name="connsiteX10" fmla="*/ 1 w 6080126"/>
              <a:gd name="connsiteY10" fmla="*/ 576991 h 3438410"/>
              <a:gd name="connsiteX11" fmla="*/ 1 w 6080126"/>
              <a:gd name="connsiteY11" fmla="*/ 4705 h 3438410"/>
              <a:gd name="connsiteX12" fmla="*/ 1208261 w 6080126"/>
              <a:gd name="connsiteY12" fmla="*/ 4705 h 3438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80126" h="3438410">
                <a:moveTo>
                  <a:pt x="1208261" y="0"/>
                </a:moveTo>
                <a:lnTo>
                  <a:pt x="6080126" y="0"/>
                </a:lnTo>
                <a:lnTo>
                  <a:pt x="6080126" y="577001"/>
                </a:lnTo>
                <a:lnTo>
                  <a:pt x="6080126" y="2866114"/>
                </a:lnTo>
                <a:lnTo>
                  <a:pt x="6080126" y="3433705"/>
                </a:lnTo>
                <a:lnTo>
                  <a:pt x="5554503" y="3433705"/>
                </a:lnTo>
                <a:lnTo>
                  <a:pt x="5507830" y="3438410"/>
                </a:lnTo>
                <a:lnTo>
                  <a:pt x="572296" y="3438410"/>
                </a:lnTo>
                <a:cubicBezTo>
                  <a:pt x="256226" y="3438410"/>
                  <a:pt x="0" y="3182184"/>
                  <a:pt x="0" y="2866114"/>
                </a:cubicBezTo>
                <a:lnTo>
                  <a:pt x="0" y="577001"/>
                </a:lnTo>
                <a:lnTo>
                  <a:pt x="1" y="576991"/>
                </a:lnTo>
                <a:lnTo>
                  <a:pt x="1" y="4705"/>
                </a:lnTo>
                <a:lnTo>
                  <a:pt x="1208261" y="4705"/>
                </a:lnTo>
                <a:close/>
              </a:path>
            </a:pathLst>
          </a:custGeom>
          <a:solidFill>
            <a:schemeClr val="accent5">
              <a:lumMod val="10000"/>
              <a:lumOff val="90000"/>
            </a:schemeClr>
          </a:solidFill>
          <a:ln>
            <a:noFill/>
          </a:ln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r>
              <a:rPr lang="cs-CZ" dirty="0"/>
              <a:t>z</a:t>
            </a:r>
          </a:p>
        </p:txBody>
      </p:sp>
      <p:pic>
        <p:nvPicPr>
          <p:cNvPr id="11" name="Obrázek 6" descr="Obsah obrázku text, grafický design, Grafika, Písmo&#10;&#10;Popis byl vytvořen automaticky">
            <a:extLst>
              <a:ext uri="{FF2B5EF4-FFF2-40B4-BE49-F238E27FC236}">
                <a16:creationId xmlns:a16="http://schemas.microsoft.com/office/drawing/2014/main" id="{8C927249-64B5-4FC4-B6A2-E49DB1E07D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0400" y="5445224"/>
            <a:ext cx="668963" cy="96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47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PV - citace přechod (foto vlastní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13">
            <a:extLst>
              <a:ext uri="{FF2B5EF4-FFF2-40B4-BE49-F238E27FC236}">
                <a16:creationId xmlns:a16="http://schemas.microsoft.com/office/drawing/2014/main" id="{9BF34C1C-173E-8488-CD5C-DA6895706C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1" cy="6858000"/>
          </a:xfrm>
          <a:prstGeom prst="roundRect">
            <a:avLst>
              <a:gd name="adj" fmla="val 0"/>
            </a:avLst>
          </a:prstGeom>
          <a:solidFill>
            <a:schemeClr val="accent5">
              <a:lumMod val="10000"/>
              <a:lumOff val="90000"/>
            </a:schemeClr>
          </a:solidFill>
        </p:spPr>
        <p:txBody>
          <a:bodyPr/>
          <a:lstStyle>
            <a:lvl1pPr>
              <a:buNone/>
              <a:defRPr>
                <a:noFill/>
              </a:defRPr>
            </a:lvl1pPr>
          </a:lstStyle>
          <a:p>
            <a:r>
              <a:rPr lang="cs-CZ" dirty="0"/>
              <a:t>Kliknutím na ikonu přidáte obrázek.</a:t>
            </a:r>
          </a:p>
        </p:txBody>
      </p:sp>
      <p:sp>
        <p:nvSpPr>
          <p:cNvPr id="8" name="Nadpis 20">
            <a:extLst>
              <a:ext uri="{FF2B5EF4-FFF2-40B4-BE49-F238E27FC236}">
                <a16:creationId xmlns:a16="http://schemas.microsoft.com/office/drawing/2014/main" id="{5DE14CF8-FBD2-850C-CE68-B4C35DE80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425" y="3429000"/>
            <a:ext cx="11090275" cy="154759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200" b="1" i="0">
                <a:solidFill>
                  <a:schemeClr val="bg2"/>
                </a:solidFill>
                <a:latin typeface="Montserrat" pitchFamily="2" charset="0"/>
                <a:cs typeface="Gotham Bold" pitchFamily="2" charset="0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FAA046A-9CEF-800D-3DFB-43FC46AA4B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12109" y="5137498"/>
            <a:ext cx="5367781" cy="3175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1600" b="0" i="0">
                <a:solidFill>
                  <a:schemeClr val="bg2"/>
                </a:solidFill>
                <a:latin typeface="Montserrat" pitchFamily="2" charset="0"/>
                <a:cs typeface="Gotham Book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02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PV - citace přechod (f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lying on a wheelchair&#10;&#10;Description automatically generated">
            <a:extLst>
              <a:ext uri="{FF2B5EF4-FFF2-40B4-BE49-F238E27FC236}">
                <a16:creationId xmlns:a16="http://schemas.microsoft.com/office/drawing/2014/main" id="{4A26B684-A64A-4437-1E6D-12C7520B7D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818" b="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Nadpis 20">
            <a:extLst>
              <a:ext uri="{FF2B5EF4-FFF2-40B4-BE49-F238E27FC236}">
                <a16:creationId xmlns:a16="http://schemas.microsoft.com/office/drawing/2014/main" id="{5DE14CF8-FBD2-850C-CE68-B4C35DE80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425" y="4096979"/>
            <a:ext cx="11090275" cy="1547597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200" b="1" i="0">
                <a:solidFill>
                  <a:schemeClr val="bg2"/>
                </a:solidFill>
                <a:latin typeface="Montserrat" pitchFamily="2" charset="0"/>
                <a:cs typeface="Gotham Bold" pitchFamily="2" charset="0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FAA046A-9CEF-800D-3DFB-43FC46AA4B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12109" y="5661248"/>
            <a:ext cx="5367781" cy="317500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marL="0" indent="0" algn="ctr">
              <a:buNone/>
              <a:defRPr sz="1600" b="0" i="0">
                <a:solidFill>
                  <a:schemeClr val="bg2"/>
                </a:solidFill>
                <a:latin typeface="Montserrat" pitchFamily="2" charset="0"/>
                <a:cs typeface="Gotham Book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65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PV - foto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obrázku 2">
            <a:extLst>
              <a:ext uri="{FF2B5EF4-FFF2-40B4-BE49-F238E27FC236}">
                <a16:creationId xmlns:a16="http://schemas.microsoft.com/office/drawing/2014/main" id="{AD865FA0-0391-5553-6102-ABAD6E96A4F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2474" y="2529000"/>
            <a:ext cx="3600000" cy="1800000"/>
          </a:xfrm>
          <a:prstGeom prst="round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/>
          <a:lstStyle>
            <a:lvl1pPr>
              <a:defRPr>
                <a:ln>
                  <a:noFill/>
                </a:ln>
                <a:noFill/>
              </a:defRPr>
            </a:lvl1pPr>
          </a:lstStyle>
          <a:p>
            <a:r>
              <a:rPr lang="cs-CZ" dirty="0"/>
              <a:t>z</a:t>
            </a:r>
          </a:p>
        </p:txBody>
      </p:sp>
      <p:sp>
        <p:nvSpPr>
          <p:cNvPr id="7" name="Zástupný symbol obrázku 2">
            <a:extLst>
              <a:ext uri="{FF2B5EF4-FFF2-40B4-BE49-F238E27FC236}">
                <a16:creationId xmlns:a16="http://schemas.microsoft.com/office/drawing/2014/main" id="{2E13D617-072D-91FE-5224-C73FF1AEF7A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00874" y="2529000"/>
            <a:ext cx="3600000" cy="1800000"/>
          </a:xfrm>
          <a:prstGeom prst="round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/>
          <a:lstStyle>
            <a:lvl1pPr>
              <a:defRPr>
                <a:ln>
                  <a:noFill/>
                </a:ln>
                <a:noFill/>
              </a:defRPr>
            </a:lvl1pPr>
          </a:lstStyle>
          <a:p>
            <a:r>
              <a:rPr lang="cs-CZ" dirty="0"/>
              <a:t>z</a:t>
            </a:r>
          </a:p>
        </p:txBody>
      </p:sp>
      <p:sp>
        <p:nvSpPr>
          <p:cNvPr id="10" name="Zástupný symbol obrázku 2">
            <a:extLst>
              <a:ext uri="{FF2B5EF4-FFF2-40B4-BE49-F238E27FC236}">
                <a16:creationId xmlns:a16="http://schemas.microsoft.com/office/drawing/2014/main" id="{D468CF40-7457-0EF7-0381-EB56F69F09E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049274" y="2529000"/>
            <a:ext cx="3600000" cy="1800000"/>
          </a:xfrm>
          <a:prstGeom prst="round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/>
          <a:lstStyle>
            <a:lvl1pPr>
              <a:defRPr>
                <a:ln>
                  <a:noFill/>
                </a:ln>
                <a:noFill/>
              </a:defRPr>
            </a:lvl1pPr>
          </a:lstStyle>
          <a:p>
            <a:r>
              <a:rPr lang="cs-CZ" dirty="0"/>
              <a:t>z</a:t>
            </a:r>
          </a:p>
        </p:txBody>
      </p:sp>
      <p:sp>
        <p:nvSpPr>
          <p:cNvPr id="12" name="Zástupný symbol obrázku 2">
            <a:extLst>
              <a:ext uri="{FF2B5EF4-FFF2-40B4-BE49-F238E27FC236}">
                <a16:creationId xmlns:a16="http://schemas.microsoft.com/office/drawing/2014/main" id="{8E527828-784E-78EC-09FA-40658899071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47600" y="566663"/>
            <a:ext cx="3600000" cy="1800000"/>
          </a:xfrm>
          <a:prstGeom prst="round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/>
          <a:lstStyle>
            <a:lvl1pPr>
              <a:defRPr>
                <a:ln>
                  <a:noFill/>
                </a:ln>
                <a:noFill/>
              </a:defRPr>
            </a:lvl1pPr>
          </a:lstStyle>
          <a:p>
            <a:r>
              <a:rPr lang="cs-CZ" dirty="0"/>
              <a:t>z</a:t>
            </a:r>
          </a:p>
        </p:txBody>
      </p:sp>
      <p:sp>
        <p:nvSpPr>
          <p:cNvPr id="13" name="Zástupný symbol obrázku 2">
            <a:extLst>
              <a:ext uri="{FF2B5EF4-FFF2-40B4-BE49-F238E27FC236}">
                <a16:creationId xmlns:a16="http://schemas.microsoft.com/office/drawing/2014/main" id="{56463316-5E48-F585-1AB2-905492ED49E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96000" y="566663"/>
            <a:ext cx="3600000" cy="1800000"/>
          </a:xfrm>
          <a:prstGeom prst="round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/>
          <a:lstStyle>
            <a:lvl1pPr>
              <a:defRPr>
                <a:ln>
                  <a:noFill/>
                </a:ln>
                <a:noFill/>
              </a:defRPr>
            </a:lvl1pPr>
          </a:lstStyle>
          <a:p>
            <a:r>
              <a:rPr lang="cs-CZ" dirty="0"/>
              <a:t>z</a:t>
            </a:r>
          </a:p>
        </p:txBody>
      </p:sp>
      <p:sp>
        <p:nvSpPr>
          <p:cNvPr id="14" name="Zástupný symbol obrázku 2">
            <a:extLst>
              <a:ext uri="{FF2B5EF4-FFF2-40B4-BE49-F238E27FC236}">
                <a16:creationId xmlns:a16="http://schemas.microsoft.com/office/drawing/2014/main" id="{EDEF73F4-C3D2-22DD-150B-AFDE0B014BF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044400" y="566663"/>
            <a:ext cx="3600000" cy="1800000"/>
          </a:xfrm>
          <a:prstGeom prst="round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/>
          <a:lstStyle>
            <a:lvl1pPr>
              <a:defRPr>
                <a:ln>
                  <a:noFill/>
                </a:ln>
                <a:noFill/>
              </a:defRPr>
            </a:lvl1pPr>
          </a:lstStyle>
          <a:p>
            <a:r>
              <a:rPr lang="cs-CZ" dirty="0"/>
              <a:t>z</a:t>
            </a:r>
          </a:p>
        </p:txBody>
      </p:sp>
      <p:sp>
        <p:nvSpPr>
          <p:cNvPr id="15" name="Zástupný symbol obrázku 2">
            <a:extLst>
              <a:ext uri="{FF2B5EF4-FFF2-40B4-BE49-F238E27FC236}">
                <a16:creationId xmlns:a16="http://schemas.microsoft.com/office/drawing/2014/main" id="{59FB60E0-51C5-969D-71BC-9126E2AF62F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7600" y="4508725"/>
            <a:ext cx="3600000" cy="1800000"/>
          </a:xfrm>
          <a:prstGeom prst="round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/>
          <a:lstStyle>
            <a:lvl1pPr>
              <a:defRPr>
                <a:ln>
                  <a:noFill/>
                </a:ln>
                <a:noFill/>
              </a:defRPr>
            </a:lvl1pPr>
          </a:lstStyle>
          <a:p>
            <a:r>
              <a:rPr lang="cs-CZ" dirty="0"/>
              <a:t>z</a:t>
            </a:r>
          </a:p>
        </p:txBody>
      </p:sp>
      <p:sp>
        <p:nvSpPr>
          <p:cNvPr id="16" name="Zástupný symbol obrázku 2">
            <a:extLst>
              <a:ext uri="{FF2B5EF4-FFF2-40B4-BE49-F238E27FC236}">
                <a16:creationId xmlns:a16="http://schemas.microsoft.com/office/drawing/2014/main" id="{90FDAE96-13C8-4D6F-5E51-DFEBA4121FA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296000" y="4508725"/>
            <a:ext cx="3600000" cy="1800000"/>
          </a:xfrm>
          <a:prstGeom prst="round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/>
          <a:lstStyle>
            <a:lvl1pPr>
              <a:defRPr>
                <a:ln>
                  <a:noFill/>
                </a:ln>
                <a:noFill/>
              </a:defRPr>
            </a:lvl1pPr>
          </a:lstStyle>
          <a:p>
            <a:r>
              <a:rPr lang="cs-CZ" dirty="0"/>
              <a:t>z</a:t>
            </a:r>
          </a:p>
        </p:txBody>
      </p:sp>
      <p:sp>
        <p:nvSpPr>
          <p:cNvPr id="17" name="Zástupný symbol obrázku 2">
            <a:extLst>
              <a:ext uri="{FF2B5EF4-FFF2-40B4-BE49-F238E27FC236}">
                <a16:creationId xmlns:a16="http://schemas.microsoft.com/office/drawing/2014/main" id="{906C62CB-AC35-ED15-7705-82666E3BD1A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044400" y="4508725"/>
            <a:ext cx="3600000" cy="1800000"/>
          </a:xfrm>
          <a:prstGeom prst="round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/>
          <a:lstStyle>
            <a:lvl1pPr>
              <a:defRPr>
                <a:ln>
                  <a:noFill/>
                </a:ln>
                <a:noFill/>
              </a:defRPr>
            </a:lvl1pPr>
          </a:lstStyle>
          <a:p>
            <a:r>
              <a:rPr lang="cs-CZ" dirty="0"/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221749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PV - nadpi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20">
            <a:extLst>
              <a:ext uri="{FF2B5EF4-FFF2-40B4-BE49-F238E27FC236}">
                <a16:creationId xmlns:a16="http://schemas.microsoft.com/office/drawing/2014/main" id="{392DF0CE-6F97-E5CE-B134-A1B2FD96C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624" y="466390"/>
            <a:ext cx="7286636" cy="51189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i="0">
                <a:solidFill>
                  <a:schemeClr val="bg1"/>
                </a:solidFill>
                <a:latin typeface="Montserrat" pitchFamily="2" charset="0"/>
                <a:cs typeface="Gotham Bold" pitchFamily="2" charset="0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B6B4FAE-0C73-9AB2-4EE0-18F3E4A5EAED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779329" y="485340"/>
            <a:ext cx="3955047" cy="28329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cs-CZ" sz="1200" b="0" i="0" dirty="0">
                <a:solidFill>
                  <a:schemeClr val="bg1"/>
                </a:solidFill>
                <a:latin typeface="Montserrat" pitchFamily="2" charset="0"/>
                <a:cs typeface="Gotham Book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Název slidu</a:t>
            </a: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598E8567-1180-5417-0A4B-162751FCF6D5}"/>
              </a:ext>
            </a:extLst>
          </p:cNvPr>
          <p:cNvCxnSpPr>
            <a:cxnSpLocks/>
          </p:cNvCxnSpPr>
          <p:nvPr userDrawn="1"/>
        </p:nvCxnSpPr>
        <p:spPr>
          <a:xfrm>
            <a:off x="548011" y="1148770"/>
            <a:ext cx="11093127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E49BF4F4-7284-674F-7AF5-78E7A18A7D8D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470222" y="1340768"/>
            <a:ext cx="11165657" cy="384537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lang="cs-CZ" sz="1600" b="0" i="0" dirty="0">
                <a:solidFill>
                  <a:schemeClr val="bg1"/>
                </a:solidFill>
                <a:latin typeface="Montserrat" pitchFamily="2" charset="77"/>
              </a:defRPr>
            </a:lvl1pPr>
            <a:lvl2pPr marL="742950" indent="-285750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  <a:latin typeface="Montserrat" pitchFamily="2" charset="77"/>
              </a:defRPr>
            </a:lvl2pPr>
            <a:lvl3pPr marL="1200150" indent="-285750">
              <a:buFont typeface="Arial" panose="020B0604020202020204" pitchFamily="34" charset="0"/>
              <a:buChar char="•"/>
              <a:defRPr sz="1000"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800">
                <a:solidFill>
                  <a:schemeClr val="bg1"/>
                </a:solidFill>
              </a:defRPr>
            </a:lvl5pPr>
            <a:lvl6pPr marL="2571750" indent="-285750">
              <a:buFont typeface="Arial" panose="020B0604020202020204" pitchFamily="34" charset="0"/>
              <a:buChar char="•"/>
              <a:defRPr sz="700">
                <a:solidFill>
                  <a:schemeClr val="bg1"/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5" name="Obrázek 6" descr="Obsah obrázku text, grafický design, Grafika, Písmo&#10;&#10;Popis byl vytvořen automaticky">
            <a:extLst>
              <a:ext uri="{FF2B5EF4-FFF2-40B4-BE49-F238E27FC236}">
                <a16:creationId xmlns:a16="http://schemas.microsoft.com/office/drawing/2014/main" id="{2061748C-9989-ADD9-D5AE-F989000828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0400" y="5445224"/>
            <a:ext cx="668963" cy="96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23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PV - nadpis + text (2 sloupc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20">
            <a:extLst>
              <a:ext uri="{FF2B5EF4-FFF2-40B4-BE49-F238E27FC236}">
                <a16:creationId xmlns:a16="http://schemas.microsoft.com/office/drawing/2014/main" id="{392DF0CE-6F97-E5CE-B134-A1B2FD96C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624" y="466390"/>
            <a:ext cx="7286636" cy="51189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i="0">
                <a:solidFill>
                  <a:schemeClr val="bg1"/>
                </a:solidFill>
                <a:latin typeface="Montserrat" pitchFamily="2" charset="0"/>
                <a:cs typeface="Gotham Bold" pitchFamily="2" charset="0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B6B4FAE-0C73-9AB2-4EE0-18F3E4A5EAED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779329" y="485340"/>
            <a:ext cx="3955047" cy="28329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cs-CZ" sz="1200" b="0" i="0" dirty="0">
                <a:solidFill>
                  <a:schemeClr val="bg1"/>
                </a:solidFill>
                <a:latin typeface="Montserrat" pitchFamily="2" charset="0"/>
                <a:cs typeface="Gotham Book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Název slidu</a:t>
            </a: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598E8567-1180-5417-0A4B-162751FCF6D5}"/>
              </a:ext>
            </a:extLst>
          </p:cNvPr>
          <p:cNvCxnSpPr>
            <a:cxnSpLocks/>
          </p:cNvCxnSpPr>
          <p:nvPr userDrawn="1"/>
        </p:nvCxnSpPr>
        <p:spPr>
          <a:xfrm>
            <a:off x="548011" y="1148770"/>
            <a:ext cx="11093127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E49BF4F4-7284-674F-7AF5-78E7A18A7D8D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470222" y="1340768"/>
            <a:ext cx="11165657" cy="3845371"/>
          </a:xfrm>
          <a:prstGeom prst="rect">
            <a:avLst/>
          </a:prstGeom>
        </p:spPr>
        <p:txBody>
          <a:bodyPr numCol="2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lang="cs-CZ" sz="1600" b="0" i="0" dirty="0">
                <a:solidFill>
                  <a:schemeClr val="bg1"/>
                </a:solidFill>
                <a:latin typeface="Montserrat" pitchFamily="2" charset="77"/>
              </a:defRPr>
            </a:lvl1pPr>
            <a:lvl2pPr marL="742950" indent="-285750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  <a:latin typeface="Montserrat" pitchFamily="2" charset="77"/>
              </a:defRPr>
            </a:lvl2pPr>
            <a:lvl3pPr marL="1200150" indent="-285750">
              <a:buFont typeface="Arial" panose="020B0604020202020204" pitchFamily="34" charset="0"/>
              <a:buChar char="•"/>
              <a:defRPr sz="1000"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800">
                <a:solidFill>
                  <a:schemeClr val="bg1"/>
                </a:solidFill>
              </a:defRPr>
            </a:lvl5pPr>
            <a:lvl6pPr marL="2571750" indent="-285750">
              <a:buFont typeface="Arial" panose="020B0604020202020204" pitchFamily="34" charset="0"/>
              <a:buChar char="•"/>
              <a:defRPr sz="700">
                <a:solidFill>
                  <a:schemeClr val="bg1"/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5" name="Obrázek 6" descr="Obsah obrázku text, grafický design, Grafika, Písmo&#10;&#10;Popis byl vytvořen automaticky">
            <a:extLst>
              <a:ext uri="{FF2B5EF4-FFF2-40B4-BE49-F238E27FC236}">
                <a16:creationId xmlns:a16="http://schemas.microsoft.com/office/drawing/2014/main" id="{4FE344BF-A72D-FFE3-AA73-B2086FE7C8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0400" y="5445224"/>
            <a:ext cx="668963" cy="96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62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PV - nadpis + text (3 sloupc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20">
            <a:extLst>
              <a:ext uri="{FF2B5EF4-FFF2-40B4-BE49-F238E27FC236}">
                <a16:creationId xmlns:a16="http://schemas.microsoft.com/office/drawing/2014/main" id="{392DF0CE-6F97-E5CE-B134-A1B2FD96C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624" y="466390"/>
            <a:ext cx="7286636" cy="51189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i="0">
                <a:solidFill>
                  <a:schemeClr val="bg1"/>
                </a:solidFill>
                <a:latin typeface="Montserrat" pitchFamily="2" charset="0"/>
                <a:cs typeface="Gotham Bold" pitchFamily="2" charset="0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B6B4FAE-0C73-9AB2-4EE0-18F3E4A5EAED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779329" y="485340"/>
            <a:ext cx="3955047" cy="28329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cs-CZ" sz="1200" b="0" i="0" dirty="0">
                <a:solidFill>
                  <a:schemeClr val="bg1"/>
                </a:solidFill>
                <a:latin typeface="Montserrat" pitchFamily="2" charset="0"/>
                <a:cs typeface="Gotham Book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Název slidu</a:t>
            </a: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598E8567-1180-5417-0A4B-162751FCF6D5}"/>
              </a:ext>
            </a:extLst>
          </p:cNvPr>
          <p:cNvCxnSpPr>
            <a:cxnSpLocks/>
          </p:cNvCxnSpPr>
          <p:nvPr userDrawn="1"/>
        </p:nvCxnSpPr>
        <p:spPr>
          <a:xfrm>
            <a:off x="548011" y="1148770"/>
            <a:ext cx="11093127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E49BF4F4-7284-674F-7AF5-78E7A18A7D8D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470222" y="1340768"/>
            <a:ext cx="11165657" cy="3845371"/>
          </a:xfrm>
          <a:prstGeom prst="rect">
            <a:avLst/>
          </a:prstGeom>
        </p:spPr>
        <p:txBody>
          <a:bodyPr numCol="3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lang="cs-CZ" sz="1600" b="0" i="0" dirty="0">
                <a:solidFill>
                  <a:schemeClr val="bg1"/>
                </a:solidFill>
                <a:latin typeface="Montserrat" pitchFamily="2" charset="77"/>
              </a:defRPr>
            </a:lvl1pPr>
            <a:lvl2pPr marL="742950" indent="-285750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  <a:latin typeface="Montserrat" pitchFamily="2" charset="77"/>
              </a:defRPr>
            </a:lvl2pPr>
            <a:lvl3pPr marL="1200150" indent="-285750">
              <a:buFont typeface="Arial" panose="020B0604020202020204" pitchFamily="34" charset="0"/>
              <a:buChar char="•"/>
              <a:defRPr sz="1000"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800">
                <a:solidFill>
                  <a:schemeClr val="bg1"/>
                </a:solidFill>
              </a:defRPr>
            </a:lvl5pPr>
            <a:lvl6pPr marL="2571750" indent="-285750">
              <a:buFont typeface="Arial" panose="020B0604020202020204" pitchFamily="34" charset="0"/>
              <a:buChar char="•"/>
              <a:defRPr sz="700">
                <a:solidFill>
                  <a:schemeClr val="bg1"/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5" name="Obrázek 6" descr="Obsah obrázku text, grafický design, Grafika, Písmo&#10;&#10;Popis byl vytvořen automaticky">
            <a:extLst>
              <a:ext uri="{FF2B5EF4-FFF2-40B4-BE49-F238E27FC236}">
                <a16:creationId xmlns:a16="http://schemas.microsoft.com/office/drawing/2014/main" id="{03CCD324-9197-5E93-02CE-D00DD1F47C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0400" y="5445224"/>
            <a:ext cx="668963" cy="96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17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PV - nadpis + 3x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aoblený obdélník 5">
            <a:extLst>
              <a:ext uri="{FF2B5EF4-FFF2-40B4-BE49-F238E27FC236}">
                <a16:creationId xmlns:a16="http://schemas.microsoft.com/office/drawing/2014/main" id="{CC6BC9FC-BE73-244E-2E6B-0A5FA45CB8B6}"/>
              </a:ext>
            </a:extLst>
          </p:cNvPr>
          <p:cNvSpPr/>
          <p:nvPr userDrawn="1"/>
        </p:nvSpPr>
        <p:spPr>
          <a:xfrm>
            <a:off x="8008318" y="1931025"/>
            <a:ext cx="3632820" cy="3226167"/>
          </a:xfrm>
          <a:prstGeom prst="roundRect">
            <a:avLst>
              <a:gd name="adj" fmla="val 44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Zaoblený obdélník 3">
            <a:extLst>
              <a:ext uri="{FF2B5EF4-FFF2-40B4-BE49-F238E27FC236}">
                <a16:creationId xmlns:a16="http://schemas.microsoft.com/office/drawing/2014/main" id="{61815DEA-B3A7-F002-A94F-608BE1D8ECCA}"/>
              </a:ext>
            </a:extLst>
          </p:cNvPr>
          <p:cNvSpPr/>
          <p:nvPr userDrawn="1"/>
        </p:nvSpPr>
        <p:spPr>
          <a:xfrm>
            <a:off x="4279590" y="1931025"/>
            <a:ext cx="3632820" cy="3226167"/>
          </a:xfrm>
          <a:prstGeom prst="roundRect">
            <a:avLst>
              <a:gd name="adj" fmla="val 44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Zaoblený obdélník 4">
            <a:extLst>
              <a:ext uri="{FF2B5EF4-FFF2-40B4-BE49-F238E27FC236}">
                <a16:creationId xmlns:a16="http://schemas.microsoft.com/office/drawing/2014/main" id="{9C1B4F09-9F3B-D08F-F98B-79AB70D051EA}"/>
              </a:ext>
            </a:extLst>
          </p:cNvPr>
          <p:cNvSpPr/>
          <p:nvPr userDrawn="1"/>
        </p:nvSpPr>
        <p:spPr>
          <a:xfrm>
            <a:off x="547602" y="1931025"/>
            <a:ext cx="3632820" cy="3226167"/>
          </a:xfrm>
          <a:prstGeom prst="roundRect">
            <a:avLst>
              <a:gd name="adj" fmla="val 44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777551C-E676-A14B-9960-23ED020A7DD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729983" y="1528908"/>
            <a:ext cx="3370959" cy="28164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cs-CZ" sz="1800" b="1" i="0" dirty="0">
                <a:solidFill>
                  <a:schemeClr val="bg1"/>
                </a:solidFill>
                <a:latin typeface="Montserrat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Zaoblený obdélník 8">
            <a:extLst>
              <a:ext uri="{FF2B5EF4-FFF2-40B4-BE49-F238E27FC236}">
                <a16:creationId xmlns:a16="http://schemas.microsoft.com/office/drawing/2014/main" id="{6ED8E13F-91F2-AAEA-5E39-A57BDFDA074E}"/>
              </a:ext>
            </a:extLst>
          </p:cNvPr>
          <p:cNvSpPr/>
          <p:nvPr userDrawn="1"/>
        </p:nvSpPr>
        <p:spPr>
          <a:xfrm>
            <a:off x="678532" y="2060849"/>
            <a:ext cx="3370959" cy="2945645"/>
          </a:xfrm>
          <a:prstGeom prst="roundRect">
            <a:avLst>
              <a:gd name="adj" fmla="val 2004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8116695A-2615-0848-900A-D243EF777970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723728" y="2190685"/>
            <a:ext cx="3284700" cy="2680733"/>
          </a:xfrm>
          <a:prstGeom prst="rect">
            <a:avLst/>
          </a:prstGeom>
        </p:spPr>
        <p:txBody>
          <a:bodyPr anchor="t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 lang="cs-CZ" sz="1200" b="0" i="0" dirty="0">
                <a:solidFill>
                  <a:schemeClr val="bg1"/>
                </a:solidFill>
                <a:latin typeface="Montserrat" pitchFamily="2" charset="77"/>
              </a:defRPr>
            </a:lvl1pPr>
            <a:lvl2pPr marL="742950" indent="-285750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  <a:latin typeface="Montserrat" pitchFamily="2" charset="77"/>
              </a:defRPr>
            </a:lvl2pPr>
            <a:lvl3pPr marL="1200150" indent="-285750">
              <a:buFont typeface="Arial" panose="020B0604020202020204" pitchFamily="34" charset="0"/>
              <a:buChar char="•"/>
              <a:defRPr sz="1000"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800">
                <a:solidFill>
                  <a:schemeClr val="bg1"/>
                </a:solidFill>
              </a:defRPr>
            </a:lvl5pPr>
            <a:lvl6pPr marL="2571750" indent="-285750">
              <a:buFont typeface="Arial" panose="020B0604020202020204" pitchFamily="34" charset="0"/>
              <a:buChar char="•"/>
              <a:defRPr sz="700">
                <a:solidFill>
                  <a:schemeClr val="bg1"/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8" name="Zaoblený obdélník 17">
            <a:extLst>
              <a:ext uri="{FF2B5EF4-FFF2-40B4-BE49-F238E27FC236}">
                <a16:creationId xmlns:a16="http://schemas.microsoft.com/office/drawing/2014/main" id="{AD857D8D-A67C-8893-AC89-05A0F6AE88A8}"/>
              </a:ext>
            </a:extLst>
          </p:cNvPr>
          <p:cNvSpPr/>
          <p:nvPr userDrawn="1"/>
        </p:nvSpPr>
        <p:spPr>
          <a:xfrm>
            <a:off x="4410524" y="2060848"/>
            <a:ext cx="3370959" cy="2945645"/>
          </a:xfrm>
          <a:prstGeom prst="roundRect">
            <a:avLst>
              <a:gd name="adj" fmla="val 2004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0" name="Zaoblený obdélník 19">
            <a:extLst>
              <a:ext uri="{FF2B5EF4-FFF2-40B4-BE49-F238E27FC236}">
                <a16:creationId xmlns:a16="http://schemas.microsoft.com/office/drawing/2014/main" id="{233230F2-722B-CBF7-339B-9A935F6EB13C}"/>
              </a:ext>
            </a:extLst>
          </p:cNvPr>
          <p:cNvSpPr/>
          <p:nvPr userDrawn="1"/>
        </p:nvSpPr>
        <p:spPr>
          <a:xfrm>
            <a:off x="8143387" y="2056154"/>
            <a:ext cx="3370959" cy="2945645"/>
          </a:xfrm>
          <a:prstGeom prst="roundRect">
            <a:avLst>
              <a:gd name="adj" fmla="val 2004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B8ED0F-5E2D-CDCA-8262-CA16EBAE4AFF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4455720" y="1528908"/>
            <a:ext cx="3370959" cy="28164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cs-CZ" sz="1800" b="1" i="0" dirty="0">
                <a:solidFill>
                  <a:schemeClr val="bg1"/>
                </a:solidFill>
                <a:latin typeface="Montserrat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70B3694-39B5-DFF6-AC98-9711F45951B4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8188583" y="1528908"/>
            <a:ext cx="3370959" cy="28164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cs-CZ" sz="1800" b="1" i="0" dirty="0">
                <a:solidFill>
                  <a:schemeClr val="bg1"/>
                </a:solidFill>
                <a:latin typeface="Montserrat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Nadpis 20">
            <a:extLst>
              <a:ext uri="{FF2B5EF4-FFF2-40B4-BE49-F238E27FC236}">
                <a16:creationId xmlns:a16="http://schemas.microsoft.com/office/drawing/2014/main" id="{7621846F-0481-F70E-EA73-42BBA84C7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624" y="466390"/>
            <a:ext cx="7286636" cy="51189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i="0">
                <a:solidFill>
                  <a:schemeClr val="bg1"/>
                </a:solidFill>
                <a:latin typeface="Montserrat" pitchFamily="2" charset="0"/>
                <a:cs typeface="Gotham Bold" pitchFamily="2" charset="0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DEF46BF-11BD-A2DE-CEF3-880FB05FD52D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7779329" y="485340"/>
            <a:ext cx="3955047" cy="28329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cs-CZ" sz="1200" b="0" i="0" dirty="0">
                <a:solidFill>
                  <a:schemeClr val="bg1"/>
                </a:solidFill>
                <a:latin typeface="Montserrat" pitchFamily="2" charset="0"/>
                <a:cs typeface="Gotham Book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Název slidu</a:t>
            </a: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D4B068DF-3C05-41FF-2DD9-08468169BAD1}"/>
              </a:ext>
            </a:extLst>
          </p:cNvPr>
          <p:cNvCxnSpPr>
            <a:cxnSpLocks/>
          </p:cNvCxnSpPr>
          <p:nvPr userDrawn="1"/>
        </p:nvCxnSpPr>
        <p:spPr>
          <a:xfrm>
            <a:off x="548011" y="1148770"/>
            <a:ext cx="11093127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ED5B442-CAB4-BB35-2848-E623161DABF6}"/>
              </a:ext>
            </a:extLst>
          </p:cNvPr>
          <p:cNvSpPr>
            <a:spLocks noGrp="1"/>
          </p:cNvSpPr>
          <p:nvPr>
            <p:ph type="body" idx="25"/>
          </p:nvPr>
        </p:nvSpPr>
        <p:spPr>
          <a:xfrm>
            <a:off x="4452224" y="2203741"/>
            <a:ext cx="3284700" cy="2680733"/>
          </a:xfrm>
          <a:prstGeom prst="rect">
            <a:avLst/>
          </a:prstGeom>
        </p:spPr>
        <p:txBody>
          <a:bodyPr anchor="t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 lang="cs-CZ" sz="1200" b="0" i="0" dirty="0">
                <a:solidFill>
                  <a:schemeClr val="bg1"/>
                </a:solidFill>
                <a:latin typeface="Montserrat" pitchFamily="2" charset="77"/>
              </a:defRPr>
            </a:lvl1pPr>
            <a:lvl2pPr marL="742950" indent="-285750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  <a:latin typeface="Montserrat" pitchFamily="2" charset="77"/>
              </a:defRPr>
            </a:lvl2pPr>
            <a:lvl3pPr marL="1200150" indent="-285750">
              <a:buFont typeface="Arial" panose="020B0604020202020204" pitchFamily="34" charset="0"/>
              <a:buChar char="•"/>
              <a:defRPr sz="1000"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800">
                <a:solidFill>
                  <a:schemeClr val="bg1"/>
                </a:solidFill>
              </a:defRPr>
            </a:lvl5pPr>
            <a:lvl6pPr marL="2571750" indent="-285750">
              <a:buFont typeface="Arial" panose="020B0604020202020204" pitchFamily="34" charset="0"/>
              <a:buChar char="•"/>
              <a:defRPr sz="700">
                <a:solidFill>
                  <a:schemeClr val="bg1"/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85E8EBD-5C22-FA1B-5BB9-0E686137BD80}"/>
              </a:ext>
            </a:extLst>
          </p:cNvPr>
          <p:cNvSpPr>
            <a:spLocks noGrp="1"/>
          </p:cNvSpPr>
          <p:nvPr>
            <p:ph type="body" idx="26"/>
          </p:nvPr>
        </p:nvSpPr>
        <p:spPr>
          <a:xfrm>
            <a:off x="8188583" y="2190685"/>
            <a:ext cx="3284700" cy="2680733"/>
          </a:xfrm>
          <a:prstGeom prst="rect">
            <a:avLst/>
          </a:prstGeom>
        </p:spPr>
        <p:txBody>
          <a:bodyPr anchor="t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 lang="cs-CZ" sz="1200" b="0" i="0" dirty="0">
                <a:solidFill>
                  <a:schemeClr val="bg1"/>
                </a:solidFill>
                <a:latin typeface="Montserrat" pitchFamily="2" charset="77"/>
              </a:defRPr>
            </a:lvl1pPr>
            <a:lvl2pPr marL="742950" indent="-285750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  <a:latin typeface="Montserrat" pitchFamily="2" charset="77"/>
              </a:defRPr>
            </a:lvl2pPr>
            <a:lvl3pPr marL="1200150" indent="-285750">
              <a:buFont typeface="Arial" panose="020B0604020202020204" pitchFamily="34" charset="0"/>
              <a:buChar char="•"/>
              <a:defRPr sz="1000"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800">
                <a:solidFill>
                  <a:schemeClr val="bg1"/>
                </a:solidFill>
              </a:defRPr>
            </a:lvl5pPr>
            <a:lvl6pPr marL="2571750" indent="-285750">
              <a:buFont typeface="Arial" panose="020B0604020202020204" pitchFamily="34" charset="0"/>
              <a:buChar char="•"/>
              <a:defRPr sz="700">
                <a:solidFill>
                  <a:schemeClr val="bg1"/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16" name="Obrázek 6" descr="Obsah obrázku text, grafický design, Grafika, Písmo&#10;&#10;Popis byl vytvořen automaticky">
            <a:extLst>
              <a:ext uri="{FF2B5EF4-FFF2-40B4-BE49-F238E27FC236}">
                <a16:creationId xmlns:a16="http://schemas.microsoft.com/office/drawing/2014/main" id="{1C6C7700-9895-2C5F-C3E2-05E8786A6D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0400" y="5445224"/>
            <a:ext cx="668963" cy="96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0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PV - 4x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aoblený obdélník 5">
            <a:extLst>
              <a:ext uri="{FF2B5EF4-FFF2-40B4-BE49-F238E27FC236}">
                <a16:creationId xmlns:a16="http://schemas.microsoft.com/office/drawing/2014/main" id="{CC6BC9FC-BE73-244E-2E6B-0A5FA45CB8B6}"/>
              </a:ext>
            </a:extLst>
          </p:cNvPr>
          <p:cNvSpPr/>
          <p:nvPr userDrawn="1"/>
        </p:nvSpPr>
        <p:spPr>
          <a:xfrm>
            <a:off x="6135588" y="1412776"/>
            <a:ext cx="5505550" cy="1656184"/>
          </a:xfrm>
          <a:prstGeom prst="roundRect">
            <a:avLst>
              <a:gd name="adj" fmla="val 44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Zaoblený obdélník 3">
            <a:extLst>
              <a:ext uri="{FF2B5EF4-FFF2-40B4-BE49-F238E27FC236}">
                <a16:creationId xmlns:a16="http://schemas.microsoft.com/office/drawing/2014/main" id="{61815DEA-B3A7-F002-A94F-608BE1D8ECCA}"/>
              </a:ext>
            </a:extLst>
          </p:cNvPr>
          <p:cNvSpPr/>
          <p:nvPr userDrawn="1"/>
        </p:nvSpPr>
        <p:spPr>
          <a:xfrm>
            <a:off x="550863" y="1412776"/>
            <a:ext cx="5488817" cy="1656184"/>
          </a:xfrm>
          <a:prstGeom prst="roundRect">
            <a:avLst>
              <a:gd name="adj" fmla="val 44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8" name="Zaoblený obdélník 17">
            <a:extLst>
              <a:ext uri="{FF2B5EF4-FFF2-40B4-BE49-F238E27FC236}">
                <a16:creationId xmlns:a16="http://schemas.microsoft.com/office/drawing/2014/main" id="{AD857D8D-A67C-8893-AC89-05A0F6AE88A8}"/>
              </a:ext>
            </a:extLst>
          </p:cNvPr>
          <p:cNvSpPr/>
          <p:nvPr userDrawn="1"/>
        </p:nvSpPr>
        <p:spPr>
          <a:xfrm>
            <a:off x="695400" y="1556791"/>
            <a:ext cx="5213353" cy="1364369"/>
          </a:xfrm>
          <a:prstGeom prst="roundRect">
            <a:avLst>
              <a:gd name="adj" fmla="val 2004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0" name="Zaoblený obdélník 19">
            <a:extLst>
              <a:ext uri="{FF2B5EF4-FFF2-40B4-BE49-F238E27FC236}">
                <a16:creationId xmlns:a16="http://schemas.microsoft.com/office/drawing/2014/main" id="{233230F2-722B-CBF7-339B-9A935F6EB13C}"/>
              </a:ext>
            </a:extLst>
          </p:cNvPr>
          <p:cNvSpPr/>
          <p:nvPr userDrawn="1"/>
        </p:nvSpPr>
        <p:spPr>
          <a:xfrm>
            <a:off x="6270657" y="1552097"/>
            <a:ext cx="5225943" cy="1372847"/>
          </a:xfrm>
          <a:prstGeom prst="roundRect">
            <a:avLst>
              <a:gd name="adj" fmla="val 2004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B8ED0F-5E2D-CDCA-8262-CA16EBAE4AFF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695400" y="990904"/>
            <a:ext cx="5172290" cy="28164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cs-CZ" sz="1800" b="1" i="0" dirty="0">
                <a:solidFill>
                  <a:schemeClr val="bg1"/>
                </a:solidFill>
                <a:latin typeface="Montserrat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70B3694-39B5-DFF6-AC98-9711F45951B4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6315853" y="990904"/>
            <a:ext cx="5172290" cy="28164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cs-CZ" sz="1800" b="1" i="0" dirty="0">
                <a:solidFill>
                  <a:schemeClr val="bg1"/>
                </a:solidFill>
                <a:latin typeface="Montserrat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DEF46BF-11BD-A2DE-CEF3-880FB05FD52D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7779329" y="485340"/>
            <a:ext cx="3955047" cy="28329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cs-CZ" sz="1200" b="0" i="0" dirty="0">
                <a:solidFill>
                  <a:schemeClr val="bg1"/>
                </a:solidFill>
                <a:latin typeface="Montserrat" pitchFamily="2" charset="0"/>
                <a:cs typeface="Gotham Book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Název slidu</a:t>
            </a:r>
          </a:p>
        </p:txBody>
      </p:sp>
      <p:sp>
        <p:nvSpPr>
          <p:cNvPr id="36" name="Zaoblený obdélník 35">
            <a:extLst>
              <a:ext uri="{FF2B5EF4-FFF2-40B4-BE49-F238E27FC236}">
                <a16:creationId xmlns:a16="http://schemas.microsoft.com/office/drawing/2014/main" id="{56F22AA5-B466-80F7-2ED1-5EE195A1306E}"/>
              </a:ext>
            </a:extLst>
          </p:cNvPr>
          <p:cNvSpPr/>
          <p:nvPr userDrawn="1"/>
        </p:nvSpPr>
        <p:spPr>
          <a:xfrm>
            <a:off x="6135588" y="3641880"/>
            <a:ext cx="5505550" cy="1656184"/>
          </a:xfrm>
          <a:prstGeom prst="roundRect">
            <a:avLst>
              <a:gd name="adj" fmla="val 44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7" name="Zaoblený obdélník 36">
            <a:extLst>
              <a:ext uri="{FF2B5EF4-FFF2-40B4-BE49-F238E27FC236}">
                <a16:creationId xmlns:a16="http://schemas.microsoft.com/office/drawing/2014/main" id="{9444B2DB-021A-4702-CC76-53A750F3EE29}"/>
              </a:ext>
            </a:extLst>
          </p:cNvPr>
          <p:cNvSpPr/>
          <p:nvPr userDrawn="1"/>
        </p:nvSpPr>
        <p:spPr>
          <a:xfrm>
            <a:off x="550863" y="3641880"/>
            <a:ext cx="5488817" cy="1656184"/>
          </a:xfrm>
          <a:prstGeom prst="roundRect">
            <a:avLst>
              <a:gd name="adj" fmla="val 44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8" name="Zaoblený obdélník 37">
            <a:extLst>
              <a:ext uri="{FF2B5EF4-FFF2-40B4-BE49-F238E27FC236}">
                <a16:creationId xmlns:a16="http://schemas.microsoft.com/office/drawing/2014/main" id="{5F1BCD5D-6A8E-1B43-DE86-4B0FFA4621E2}"/>
              </a:ext>
            </a:extLst>
          </p:cNvPr>
          <p:cNvSpPr/>
          <p:nvPr userDrawn="1"/>
        </p:nvSpPr>
        <p:spPr>
          <a:xfrm>
            <a:off x="695400" y="3785895"/>
            <a:ext cx="5213353" cy="1364369"/>
          </a:xfrm>
          <a:prstGeom prst="roundRect">
            <a:avLst>
              <a:gd name="adj" fmla="val 2004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0" name="Zaoblený obdélník 39">
            <a:extLst>
              <a:ext uri="{FF2B5EF4-FFF2-40B4-BE49-F238E27FC236}">
                <a16:creationId xmlns:a16="http://schemas.microsoft.com/office/drawing/2014/main" id="{7C51ADA2-F4DF-F26D-D162-A2656D369847}"/>
              </a:ext>
            </a:extLst>
          </p:cNvPr>
          <p:cNvSpPr/>
          <p:nvPr userDrawn="1"/>
        </p:nvSpPr>
        <p:spPr>
          <a:xfrm>
            <a:off x="6270657" y="3781201"/>
            <a:ext cx="5225943" cy="1372847"/>
          </a:xfrm>
          <a:prstGeom prst="roundRect">
            <a:avLst>
              <a:gd name="adj" fmla="val 2004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2786E915-0F0A-9841-46C4-94D4A055A5ED}"/>
              </a:ext>
            </a:extLst>
          </p:cNvPr>
          <p:cNvSpPr>
            <a:spLocks noGrp="1"/>
          </p:cNvSpPr>
          <p:nvPr>
            <p:ph type="body" idx="27"/>
          </p:nvPr>
        </p:nvSpPr>
        <p:spPr>
          <a:xfrm>
            <a:off x="695400" y="3220008"/>
            <a:ext cx="5172290" cy="28164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cs-CZ" sz="1800" b="1" i="0" dirty="0">
                <a:solidFill>
                  <a:schemeClr val="bg1"/>
                </a:solidFill>
                <a:latin typeface="Montserrat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081E723D-122E-DA48-0358-911F32CE8629}"/>
              </a:ext>
            </a:extLst>
          </p:cNvPr>
          <p:cNvSpPr>
            <a:spLocks noGrp="1"/>
          </p:cNvSpPr>
          <p:nvPr>
            <p:ph type="body" idx="28"/>
          </p:nvPr>
        </p:nvSpPr>
        <p:spPr>
          <a:xfrm>
            <a:off x="6315853" y="3220008"/>
            <a:ext cx="5172290" cy="28164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cs-CZ" sz="1800" b="1" i="0" dirty="0">
                <a:solidFill>
                  <a:schemeClr val="bg1"/>
                </a:solidFill>
                <a:latin typeface="Montserrat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9FADF32-C1E2-3F23-E0A5-BA3EF23B6E98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761616" y="1698629"/>
            <a:ext cx="5106074" cy="1082299"/>
          </a:xfrm>
          <a:prstGeom prst="rect">
            <a:avLst/>
          </a:prstGeom>
        </p:spPr>
        <p:txBody>
          <a:bodyPr anchor="t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 lang="cs-CZ" sz="1200" b="0" i="0" dirty="0">
                <a:solidFill>
                  <a:schemeClr val="bg1"/>
                </a:solidFill>
                <a:latin typeface="Montserrat" pitchFamily="2" charset="77"/>
              </a:defRPr>
            </a:lvl1pPr>
            <a:lvl2pPr marL="742950" indent="-285750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  <a:latin typeface="Montserrat" pitchFamily="2" charset="77"/>
              </a:defRPr>
            </a:lvl2pPr>
            <a:lvl3pPr marL="1200150" indent="-285750">
              <a:buFont typeface="Arial" panose="020B0604020202020204" pitchFamily="34" charset="0"/>
              <a:buChar char="•"/>
              <a:defRPr sz="1000"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800">
                <a:solidFill>
                  <a:schemeClr val="bg1"/>
                </a:solidFill>
              </a:defRPr>
            </a:lvl5pPr>
            <a:lvl6pPr marL="2571750" indent="-285750">
              <a:buFont typeface="Arial" panose="020B0604020202020204" pitchFamily="34" charset="0"/>
              <a:buChar char="•"/>
              <a:defRPr sz="700">
                <a:solidFill>
                  <a:schemeClr val="bg1"/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D8057E2-5B1E-D03B-5419-E05F3D434965}"/>
              </a:ext>
            </a:extLst>
          </p:cNvPr>
          <p:cNvSpPr>
            <a:spLocks noGrp="1"/>
          </p:cNvSpPr>
          <p:nvPr>
            <p:ph type="body" idx="29"/>
          </p:nvPr>
        </p:nvSpPr>
        <p:spPr>
          <a:xfrm>
            <a:off x="6330591" y="1698629"/>
            <a:ext cx="5106074" cy="1082299"/>
          </a:xfrm>
          <a:prstGeom prst="rect">
            <a:avLst/>
          </a:prstGeom>
        </p:spPr>
        <p:txBody>
          <a:bodyPr anchor="t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 lang="cs-CZ" sz="1200" b="0" i="0" dirty="0">
                <a:solidFill>
                  <a:schemeClr val="bg1"/>
                </a:solidFill>
                <a:latin typeface="Montserrat" pitchFamily="2" charset="77"/>
              </a:defRPr>
            </a:lvl1pPr>
            <a:lvl2pPr marL="742950" indent="-285750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  <a:latin typeface="Montserrat" pitchFamily="2" charset="77"/>
              </a:defRPr>
            </a:lvl2pPr>
            <a:lvl3pPr marL="1200150" indent="-285750">
              <a:buFont typeface="Arial" panose="020B0604020202020204" pitchFamily="34" charset="0"/>
              <a:buChar char="•"/>
              <a:defRPr sz="1000"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800">
                <a:solidFill>
                  <a:schemeClr val="bg1"/>
                </a:solidFill>
              </a:defRPr>
            </a:lvl5pPr>
            <a:lvl6pPr marL="2571750" indent="-285750">
              <a:buFont typeface="Arial" panose="020B0604020202020204" pitchFamily="34" charset="0"/>
              <a:buChar char="•"/>
              <a:defRPr sz="700">
                <a:solidFill>
                  <a:schemeClr val="bg1"/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59A9150-1267-44E9-DA5C-C9464B115A3F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6315853" y="3926474"/>
            <a:ext cx="5106074" cy="1082299"/>
          </a:xfrm>
          <a:prstGeom prst="rect">
            <a:avLst/>
          </a:prstGeom>
        </p:spPr>
        <p:txBody>
          <a:bodyPr anchor="t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 lang="cs-CZ" sz="1200" b="0" i="0" dirty="0">
                <a:solidFill>
                  <a:schemeClr val="bg1"/>
                </a:solidFill>
                <a:latin typeface="Montserrat" pitchFamily="2" charset="77"/>
              </a:defRPr>
            </a:lvl1pPr>
            <a:lvl2pPr marL="742950" indent="-285750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  <a:latin typeface="Montserrat" pitchFamily="2" charset="77"/>
              </a:defRPr>
            </a:lvl2pPr>
            <a:lvl3pPr marL="1200150" indent="-285750">
              <a:buFont typeface="Arial" panose="020B0604020202020204" pitchFamily="34" charset="0"/>
              <a:buChar char="•"/>
              <a:defRPr sz="1000"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800">
                <a:solidFill>
                  <a:schemeClr val="bg1"/>
                </a:solidFill>
              </a:defRPr>
            </a:lvl5pPr>
            <a:lvl6pPr marL="2571750" indent="-285750">
              <a:buFont typeface="Arial" panose="020B0604020202020204" pitchFamily="34" charset="0"/>
              <a:buChar char="•"/>
              <a:defRPr sz="700">
                <a:solidFill>
                  <a:schemeClr val="bg1"/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F8D2B3A-B262-53FE-0288-A5801BA2085C}"/>
              </a:ext>
            </a:extLst>
          </p:cNvPr>
          <p:cNvSpPr>
            <a:spLocks noGrp="1"/>
          </p:cNvSpPr>
          <p:nvPr>
            <p:ph type="body" idx="31"/>
          </p:nvPr>
        </p:nvSpPr>
        <p:spPr>
          <a:xfrm>
            <a:off x="749039" y="3926473"/>
            <a:ext cx="5106074" cy="1082299"/>
          </a:xfrm>
          <a:prstGeom prst="rect">
            <a:avLst/>
          </a:prstGeom>
        </p:spPr>
        <p:txBody>
          <a:bodyPr anchor="t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 lang="cs-CZ" sz="1200" b="0" i="0" dirty="0">
                <a:solidFill>
                  <a:schemeClr val="bg1"/>
                </a:solidFill>
                <a:latin typeface="Montserrat" pitchFamily="2" charset="77"/>
              </a:defRPr>
            </a:lvl1pPr>
            <a:lvl2pPr marL="742950" indent="-285750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  <a:latin typeface="Montserrat" pitchFamily="2" charset="77"/>
              </a:defRPr>
            </a:lvl2pPr>
            <a:lvl3pPr marL="1200150" indent="-285750">
              <a:buFont typeface="Arial" panose="020B0604020202020204" pitchFamily="34" charset="0"/>
              <a:buChar char="•"/>
              <a:defRPr sz="1000"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800">
                <a:solidFill>
                  <a:schemeClr val="bg1"/>
                </a:solidFill>
              </a:defRPr>
            </a:lvl5pPr>
            <a:lvl6pPr marL="2571750" indent="-285750">
              <a:buFont typeface="Arial" panose="020B0604020202020204" pitchFamily="34" charset="0"/>
              <a:buChar char="•"/>
              <a:defRPr sz="700">
                <a:solidFill>
                  <a:schemeClr val="bg1"/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12" name="Obrázek 6" descr="Obsah obrázku text, grafický design, Grafika, Písmo&#10;&#10;Popis byl vytvořen automaticky">
            <a:extLst>
              <a:ext uri="{FF2B5EF4-FFF2-40B4-BE49-F238E27FC236}">
                <a16:creationId xmlns:a16="http://schemas.microsoft.com/office/drawing/2014/main" id="{3875E902-7223-2D1B-38E4-A7BCE70960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0400" y="5445224"/>
            <a:ext cx="668963" cy="96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24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PV - 3x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aoblený obdélník 5">
            <a:extLst>
              <a:ext uri="{FF2B5EF4-FFF2-40B4-BE49-F238E27FC236}">
                <a16:creationId xmlns:a16="http://schemas.microsoft.com/office/drawing/2014/main" id="{CC6BC9FC-BE73-244E-2E6B-0A5FA45CB8B6}"/>
              </a:ext>
            </a:extLst>
          </p:cNvPr>
          <p:cNvSpPr/>
          <p:nvPr userDrawn="1"/>
        </p:nvSpPr>
        <p:spPr>
          <a:xfrm>
            <a:off x="8008318" y="1412777"/>
            <a:ext cx="3632820" cy="3744416"/>
          </a:xfrm>
          <a:prstGeom prst="roundRect">
            <a:avLst>
              <a:gd name="adj" fmla="val 44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Zaoblený obdélník 3">
            <a:extLst>
              <a:ext uri="{FF2B5EF4-FFF2-40B4-BE49-F238E27FC236}">
                <a16:creationId xmlns:a16="http://schemas.microsoft.com/office/drawing/2014/main" id="{61815DEA-B3A7-F002-A94F-608BE1D8ECCA}"/>
              </a:ext>
            </a:extLst>
          </p:cNvPr>
          <p:cNvSpPr/>
          <p:nvPr userDrawn="1"/>
        </p:nvSpPr>
        <p:spPr>
          <a:xfrm>
            <a:off x="4279590" y="1412777"/>
            <a:ext cx="3632820" cy="3744416"/>
          </a:xfrm>
          <a:prstGeom prst="roundRect">
            <a:avLst>
              <a:gd name="adj" fmla="val 44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Zaoblený obdélník 4">
            <a:extLst>
              <a:ext uri="{FF2B5EF4-FFF2-40B4-BE49-F238E27FC236}">
                <a16:creationId xmlns:a16="http://schemas.microsoft.com/office/drawing/2014/main" id="{9C1B4F09-9F3B-D08F-F98B-79AB70D051EA}"/>
              </a:ext>
            </a:extLst>
          </p:cNvPr>
          <p:cNvSpPr/>
          <p:nvPr userDrawn="1"/>
        </p:nvSpPr>
        <p:spPr>
          <a:xfrm>
            <a:off x="547602" y="1412777"/>
            <a:ext cx="3632820" cy="3744416"/>
          </a:xfrm>
          <a:prstGeom prst="roundRect">
            <a:avLst>
              <a:gd name="adj" fmla="val 44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777551C-E676-A14B-9960-23ED020A7DD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729983" y="990905"/>
            <a:ext cx="3370959" cy="28164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cs-CZ" sz="1800" b="1" i="0" dirty="0">
                <a:solidFill>
                  <a:schemeClr val="bg1"/>
                </a:solidFill>
                <a:latin typeface="Montserrat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Zaoblený obdélník 8">
            <a:extLst>
              <a:ext uri="{FF2B5EF4-FFF2-40B4-BE49-F238E27FC236}">
                <a16:creationId xmlns:a16="http://schemas.microsoft.com/office/drawing/2014/main" id="{6ED8E13F-91F2-AAEA-5E39-A57BDFDA074E}"/>
              </a:ext>
            </a:extLst>
          </p:cNvPr>
          <p:cNvSpPr/>
          <p:nvPr userDrawn="1"/>
        </p:nvSpPr>
        <p:spPr>
          <a:xfrm>
            <a:off x="678532" y="1556793"/>
            <a:ext cx="3370959" cy="3449701"/>
          </a:xfrm>
          <a:prstGeom prst="roundRect">
            <a:avLst>
              <a:gd name="adj" fmla="val 2004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8" name="Zaoblený obdélník 17">
            <a:extLst>
              <a:ext uri="{FF2B5EF4-FFF2-40B4-BE49-F238E27FC236}">
                <a16:creationId xmlns:a16="http://schemas.microsoft.com/office/drawing/2014/main" id="{AD857D8D-A67C-8893-AC89-05A0F6AE88A8}"/>
              </a:ext>
            </a:extLst>
          </p:cNvPr>
          <p:cNvSpPr/>
          <p:nvPr userDrawn="1"/>
        </p:nvSpPr>
        <p:spPr>
          <a:xfrm>
            <a:off x="4410524" y="1556792"/>
            <a:ext cx="3370959" cy="3449701"/>
          </a:xfrm>
          <a:prstGeom prst="roundRect">
            <a:avLst>
              <a:gd name="adj" fmla="val 2004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0" name="Zaoblený obdélník 19">
            <a:extLst>
              <a:ext uri="{FF2B5EF4-FFF2-40B4-BE49-F238E27FC236}">
                <a16:creationId xmlns:a16="http://schemas.microsoft.com/office/drawing/2014/main" id="{233230F2-722B-CBF7-339B-9A935F6EB13C}"/>
              </a:ext>
            </a:extLst>
          </p:cNvPr>
          <p:cNvSpPr/>
          <p:nvPr userDrawn="1"/>
        </p:nvSpPr>
        <p:spPr>
          <a:xfrm>
            <a:off x="8143387" y="1552098"/>
            <a:ext cx="3370959" cy="3449701"/>
          </a:xfrm>
          <a:prstGeom prst="roundRect">
            <a:avLst>
              <a:gd name="adj" fmla="val 2004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B8ED0F-5E2D-CDCA-8262-CA16EBAE4AFF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4455720" y="990905"/>
            <a:ext cx="3370959" cy="28164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cs-CZ" sz="1800" b="1" i="0" dirty="0">
                <a:solidFill>
                  <a:schemeClr val="bg1"/>
                </a:solidFill>
                <a:latin typeface="Montserrat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70B3694-39B5-DFF6-AC98-9711F45951B4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8188583" y="990905"/>
            <a:ext cx="3370959" cy="28164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cs-CZ" sz="1800" b="1" i="0" dirty="0">
                <a:solidFill>
                  <a:schemeClr val="bg1"/>
                </a:solidFill>
                <a:latin typeface="Montserrat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DEF46BF-11BD-A2DE-CEF3-880FB05FD52D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7779329" y="485340"/>
            <a:ext cx="3955047" cy="28329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cs-CZ" sz="1200" b="0" i="0" dirty="0">
                <a:solidFill>
                  <a:schemeClr val="bg1"/>
                </a:solidFill>
                <a:latin typeface="Montserrat" pitchFamily="2" charset="0"/>
                <a:cs typeface="Gotham Book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Název slidu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5A20362-C8E5-6FB7-1B85-2F15A1402743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721661" y="1628800"/>
            <a:ext cx="3284700" cy="3312368"/>
          </a:xfrm>
          <a:prstGeom prst="rect">
            <a:avLst/>
          </a:prstGeom>
        </p:spPr>
        <p:txBody>
          <a:bodyPr anchor="t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 lang="cs-CZ" sz="1200" b="0" i="0" dirty="0">
                <a:solidFill>
                  <a:schemeClr val="bg1"/>
                </a:solidFill>
                <a:latin typeface="Montserrat" pitchFamily="2" charset="77"/>
              </a:defRPr>
            </a:lvl1pPr>
            <a:lvl2pPr marL="742950" indent="-285750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  <a:latin typeface="Montserrat" pitchFamily="2" charset="77"/>
              </a:defRPr>
            </a:lvl2pPr>
            <a:lvl3pPr marL="1200150" indent="-285750">
              <a:buFont typeface="Arial" panose="020B0604020202020204" pitchFamily="34" charset="0"/>
              <a:buChar char="•"/>
              <a:defRPr sz="1000"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800">
                <a:solidFill>
                  <a:schemeClr val="bg1"/>
                </a:solidFill>
              </a:defRPr>
            </a:lvl5pPr>
            <a:lvl6pPr marL="2571750" indent="-285750">
              <a:buFont typeface="Arial" panose="020B0604020202020204" pitchFamily="34" charset="0"/>
              <a:buChar char="•"/>
              <a:defRPr sz="700">
                <a:solidFill>
                  <a:schemeClr val="bg1"/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B50C55A-EA9A-D995-67BD-D9D338FA792D}"/>
              </a:ext>
            </a:extLst>
          </p:cNvPr>
          <p:cNvSpPr>
            <a:spLocks noGrp="1"/>
          </p:cNvSpPr>
          <p:nvPr>
            <p:ph type="body" idx="25"/>
          </p:nvPr>
        </p:nvSpPr>
        <p:spPr>
          <a:xfrm>
            <a:off x="4453650" y="1628800"/>
            <a:ext cx="3284700" cy="3312368"/>
          </a:xfrm>
          <a:prstGeom prst="rect">
            <a:avLst/>
          </a:prstGeom>
        </p:spPr>
        <p:txBody>
          <a:bodyPr anchor="t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 lang="cs-CZ" sz="1200" b="0" i="0" dirty="0">
                <a:solidFill>
                  <a:schemeClr val="bg1"/>
                </a:solidFill>
                <a:latin typeface="Montserrat" pitchFamily="2" charset="77"/>
              </a:defRPr>
            </a:lvl1pPr>
            <a:lvl2pPr marL="742950" indent="-285750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  <a:latin typeface="Montserrat" pitchFamily="2" charset="77"/>
              </a:defRPr>
            </a:lvl2pPr>
            <a:lvl3pPr marL="1200150" indent="-285750">
              <a:buFont typeface="Arial" panose="020B0604020202020204" pitchFamily="34" charset="0"/>
              <a:buChar char="•"/>
              <a:defRPr sz="1000"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800">
                <a:solidFill>
                  <a:schemeClr val="bg1"/>
                </a:solidFill>
              </a:defRPr>
            </a:lvl5pPr>
            <a:lvl6pPr marL="2571750" indent="-285750">
              <a:buFont typeface="Arial" panose="020B0604020202020204" pitchFamily="34" charset="0"/>
              <a:buChar char="•"/>
              <a:defRPr sz="700">
                <a:solidFill>
                  <a:schemeClr val="bg1"/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47EB4CE-9777-4E16-A763-034C970DF13C}"/>
              </a:ext>
            </a:extLst>
          </p:cNvPr>
          <p:cNvSpPr>
            <a:spLocks noGrp="1"/>
          </p:cNvSpPr>
          <p:nvPr>
            <p:ph type="body" idx="26"/>
          </p:nvPr>
        </p:nvSpPr>
        <p:spPr>
          <a:xfrm>
            <a:off x="8188583" y="1628800"/>
            <a:ext cx="3284700" cy="3312368"/>
          </a:xfrm>
          <a:prstGeom prst="rect">
            <a:avLst/>
          </a:prstGeom>
        </p:spPr>
        <p:txBody>
          <a:bodyPr anchor="t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 lang="cs-CZ" sz="1200" b="0" i="0" dirty="0">
                <a:solidFill>
                  <a:schemeClr val="bg1"/>
                </a:solidFill>
                <a:latin typeface="Montserrat" pitchFamily="2" charset="77"/>
              </a:defRPr>
            </a:lvl1pPr>
            <a:lvl2pPr marL="742950" indent="-285750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  <a:latin typeface="Montserrat" pitchFamily="2" charset="77"/>
              </a:defRPr>
            </a:lvl2pPr>
            <a:lvl3pPr marL="1200150" indent="-285750">
              <a:buFont typeface="Arial" panose="020B0604020202020204" pitchFamily="34" charset="0"/>
              <a:buChar char="•"/>
              <a:defRPr sz="1000"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800">
                <a:solidFill>
                  <a:schemeClr val="bg1"/>
                </a:solidFill>
              </a:defRPr>
            </a:lvl5pPr>
            <a:lvl6pPr marL="2571750" indent="-285750">
              <a:buFont typeface="Arial" panose="020B0604020202020204" pitchFamily="34" charset="0"/>
              <a:buChar char="•"/>
              <a:defRPr sz="700">
                <a:solidFill>
                  <a:schemeClr val="bg1"/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13" name="Obrázek 6" descr="Obsah obrázku text, grafický design, Grafika, Písmo&#10;&#10;Popis byl vytvořen automaticky">
            <a:extLst>
              <a:ext uri="{FF2B5EF4-FFF2-40B4-BE49-F238E27FC236}">
                <a16:creationId xmlns:a16="http://schemas.microsoft.com/office/drawing/2014/main" id="{EF65AB48-36C0-14F0-D1D4-757289B5A5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0400" y="5445224"/>
            <a:ext cx="668963" cy="96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29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PV - 2x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6" descr="Obsah obrázku text, grafický design, Grafika, Písmo&#10;&#10;Popis byl vytvořen automaticky">
            <a:extLst>
              <a:ext uri="{FF2B5EF4-FFF2-40B4-BE49-F238E27FC236}">
                <a16:creationId xmlns:a16="http://schemas.microsoft.com/office/drawing/2014/main" id="{8B96C457-6185-DD11-7490-498A384523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0400" y="5445224"/>
            <a:ext cx="668963" cy="969590"/>
          </a:xfrm>
          <a:prstGeom prst="rect">
            <a:avLst/>
          </a:prstGeom>
        </p:spPr>
      </p:pic>
      <p:sp>
        <p:nvSpPr>
          <p:cNvPr id="2" name="Zaoblený obdélník 5">
            <a:extLst>
              <a:ext uri="{FF2B5EF4-FFF2-40B4-BE49-F238E27FC236}">
                <a16:creationId xmlns:a16="http://schemas.microsoft.com/office/drawing/2014/main" id="{362F95BE-ADD5-D449-CCB4-3E4E571A6474}"/>
              </a:ext>
            </a:extLst>
          </p:cNvPr>
          <p:cNvSpPr/>
          <p:nvPr userDrawn="1"/>
        </p:nvSpPr>
        <p:spPr>
          <a:xfrm>
            <a:off x="6135588" y="1628800"/>
            <a:ext cx="5505550" cy="3528392"/>
          </a:xfrm>
          <a:prstGeom prst="roundRect">
            <a:avLst>
              <a:gd name="adj" fmla="val 44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Zaoblený obdélník 3">
            <a:extLst>
              <a:ext uri="{FF2B5EF4-FFF2-40B4-BE49-F238E27FC236}">
                <a16:creationId xmlns:a16="http://schemas.microsoft.com/office/drawing/2014/main" id="{90CE7D49-2D4C-7B69-CD93-680FA63F3E88}"/>
              </a:ext>
            </a:extLst>
          </p:cNvPr>
          <p:cNvSpPr/>
          <p:nvPr userDrawn="1"/>
        </p:nvSpPr>
        <p:spPr>
          <a:xfrm>
            <a:off x="550863" y="1628800"/>
            <a:ext cx="5488817" cy="3528391"/>
          </a:xfrm>
          <a:prstGeom prst="roundRect">
            <a:avLst>
              <a:gd name="adj" fmla="val 44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2" name="Zaoblený obdélník 17">
            <a:extLst>
              <a:ext uri="{FF2B5EF4-FFF2-40B4-BE49-F238E27FC236}">
                <a16:creationId xmlns:a16="http://schemas.microsoft.com/office/drawing/2014/main" id="{FA22CFDF-884B-5B65-D622-AF1632156729}"/>
              </a:ext>
            </a:extLst>
          </p:cNvPr>
          <p:cNvSpPr/>
          <p:nvPr userDrawn="1"/>
        </p:nvSpPr>
        <p:spPr>
          <a:xfrm>
            <a:off x="695400" y="1771389"/>
            <a:ext cx="5213353" cy="3235103"/>
          </a:xfrm>
          <a:prstGeom prst="roundRect">
            <a:avLst>
              <a:gd name="adj" fmla="val 2004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3" name="Zaoblený obdélník 19">
            <a:extLst>
              <a:ext uri="{FF2B5EF4-FFF2-40B4-BE49-F238E27FC236}">
                <a16:creationId xmlns:a16="http://schemas.microsoft.com/office/drawing/2014/main" id="{ED63905E-4775-4D26-4073-B4497C8AB0E9}"/>
              </a:ext>
            </a:extLst>
          </p:cNvPr>
          <p:cNvSpPr/>
          <p:nvPr userDrawn="1"/>
        </p:nvSpPr>
        <p:spPr>
          <a:xfrm>
            <a:off x="6270657" y="1771389"/>
            <a:ext cx="5225943" cy="3230409"/>
          </a:xfrm>
          <a:prstGeom prst="roundRect">
            <a:avLst>
              <a:gd name="adj" fmla="val 2004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B1B0FF1-3AC3-9F96-7FD9-4E135C2AABE2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695400" y="1319260"/>
            <a:ext cx="5172290" cy="28164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cs-CZ" sz="1800" b="1" i="0" dirty="0">
                <a:solidFill>
                  <a:schemeClr val="bg1"/>
                </a:solidFill>
                <a:latin typeface="Montserrat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00712A5-AA00-EC18-55A4-12A95E277155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6315853" y="1319260"/>
            <a:ext cx="5172290" cy="28164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cs-CZ" sz="1800" b="1" i="0" dirty="0">
                <a:solidFill>
                  <a:schemeClr val="bg1"/>
                </a:solidFill>
                <a:latin typeface="Montserrat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9A5F9F9-0B2D-53C3-A9FB-2F5B23AB0153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7779329" y="485340"/>
            <a:ext cx="3955047" cy="28329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cs-CZ" sz="1200" b="0" i="0" dirty="0">
                <a:solidFill>
                  <a:schemeClr val="bg1"/>
                </a:solidFill>
                <a:latin typeface="Montserrat" pitchFamily="2" charset="0"/>
                <a:cs typeface="Gotham Book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Název slidu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8C76A10-2A8D-4DA1-98FD-0ADEC85C6871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748792" y="1872509"/>
            <a:ext cx="5118898" cy="3068659"/>
          </a:xfrm>
          <a:prstGeom prst="rect">
            <a:avLst/>
          </a:prstGeom>
        </p:spPr>
        <p:txBody>
          <a:bodyPr anchor="t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 lang="cs-CZ" sz="1200" b="0" i="0" dirty="0">
                <a:solidFill>
                  <a:schemeClr val="bg1"/>
                </a:solidFill>
                <a:latin typeface="Montserrat" pitchFamily="2" charset="77"/>
              </a:defRPr>
            </a:lvl1pPr>
            <a:lvl2pPr marL="742950" indent="-285750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  <a:latin typeface="Montserrat" pitchFamily="2" charset="77"/>
              </a:defRPr>
            </a:lvl2pPr>
            <a:lvl3pPr marL="1200150" indent="-285750">
              <a:buFont typeface="Arial" panose="020B0604020202020204" pitchFamily="34" charset="0"/>
              <a:buChar char="•"/>
              <a:defRPr sz="1000"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800">
                <a:solidFill>
                  <a:schemeClr val="bg1"/>
                </a:solidFill>
              </a:defRPr>
            </a:lvl5pPr>
            <a:lvl6pPr marL="2571750" indent="-285750">
              <a:buFont typeface="Arial" panose="020B0604020202020204" pitchFamily="34" charset="0"/>
              <a:buChar char="•"/>
              <a:defRPr sz="700">
                <a:solidFill>
                  <a:schemeClr val="bg1"/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160BD96E-CD7A-A126-57CE-9594F5253B09}"/>
              </a:ext>
            </a:extLst>
          </p:cNvPr>
          <p:cNvSpPr>
            <a:spLocks noGrp="1"/>
          </p:cNvSpPr>
          <p:nvPr>
            <p:ph type="body" idx="25"/>
          </p:nvPr>
        </p:nvSpPr>
        <p:spPr>
          <a:xfrm>
            <a:off x="6315853" y="1872509"/>
            <a:ext cx="5118898" cy="3068659"/>
          </a:xfrm>
          <a:prstGeom prst="rect">
            <a:avLst/>
          </a:prstGeom>
        </p:spPr>
        <p:txBody>
          <a:bodyPr anchor="t"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 lang="cs-CZ" sz="1200" b="0" i="0" dirty="0">
                <a:solidFill>
                  <a:schemeClr val="bg1"/>
                </a:solidFill>
                <a:latin typeface="Montserrat" pitchFamily="2" charset="77"/>
              </a:defRPr>
            </a:lvl1pPr>
            <a:lvl2pPr marL="742950" indent="-285750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  <a:latin typeface="Montserrat" pitchFamily="2" charset="77"/>
              </a:defRPr>
            </a:lvl2pPr>
            <a:lvl3pPr marL="1200150" indent="-285750">
              <a:buFont typeface="Arial" panose="020B0604020202020204" pitchFamily="34" charset="0"/>
              <a:buChar char="•"/>
              <a:defRPr sz="1000"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800">
                <a:solidFill>
                  <a:schemeClr val="bg1"/>
                </a:solidFill>
              </a:defRPr>
            </a:lvl5pPr>
            <a:lvl6pPr marL="2571750" indent="-285750">
              <a:buFont typeface="Arial" panose="020B0604020202020204" pitchFamily="34" charset="0"/>
              <a:buChar char="•"/>
              <a:defRPr sz="700">
                <a:solidFill>
                  <a:schemeClr val="bg1"/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1" name="Nadpis 20">
            <a:extLst>
              <a:ext uri="{FF2B5EF4-FFF2-40B4-BE49-F238E27FC236}">
                <a16:creationId xmlns:a16="http://schemas.microsoft.com/office/drawing/2014/main" id="{08666A13-58FE-76FE-B8F5-EA17133A3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624" y="466390"/>
            <a:ext cx="7286636" cy="51189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i="0">
                <a:solidFill>
                  <a:schemeClr val="bg1"/>
                </a:solidFill>
                <a:latin typeface="Montserrat" pitchFamily="2" charset="0"/>
                <a:cs typeface="Gotham Bold" pitchFamily="2" charset="0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cxnSp>
        <p:nvCxnSpPr>
          <p:cNvPr id="22" name="Přímá spojnice 11">
            <a:extLst>
              <a:ext uri="{FF2B5EF4-FFF2-40B4-BE49-F238E27FC236}">
                <a16:creationId xmlns:a16="http://schemas.microsoft.com/office/drawing/2014/main" id="{DA337CCE-78CB-A424-D5A8-F8D9792664B7}"/>
              </a:ext>
            </a:extLst>
          </p:cNvPr>
          <p:cNvCxnSpPr>
            <a:cxnSpLocks/>
          </p:cNvCxnSpPr>
          <p:nvPr userDrawn="1"/>
        </p:nvCxnSpPr>
        <p:spPr>
          <a:xfrm>
            <a:off x="548011" y="1148770"/>
            <a:ext cx="11093127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4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PV Uvod - #sportjejenomjeden (f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aoblený obdélník 4">
            <a:extLst>
              <a:ext uri="{FF2B5EF4-FFF2-40B4-BE49-F238E27FC236}">
                <a16:creationId xmlns:a16="http://schemas.microsoft.com/office/drawing/2014/main" id="{65ACA897-12D4-25CE-BADE-9F5F1F53396F}"/>
              </a:ext>
            </a:extLst>
          </p:cNvPr>
          <p:cNvSpPr/>
          <p:nvPr userDrawn="1"/>
        </p:nvSpPr>
        <p:spPr>
          <a:xfrm>
            <a:off x="6600056" y="5589880"/>
            <a:ext cx="5069582" cy="72000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Nadpis 20">
            <a:extLst>
              <a:ext uri="{FF2B5EF4-FFF2-40B4-BE49-F238E27FC236}">
                <a16:creationId xmlns:a16="http://schemas.microsoft.com/office/drawing/2014/main" id="{58EDB2E4-3762-2978-8AB7-814E8E0AEAB3}"/>
              </a:ext>
            </a:extLst>
          </p:cNvPr>
          <p:cNvSpPr txBox="1">
            <a:spLocks/>
          </p:cNvSpPr>
          <p:nvPr userDrawn="1"/>
        </p:nvSpPr>
        <p:spPr>
          <a:xfrm>
            <a:off x="7046615" y="5770060"/>
            <a:ext cx="4176464" cy="35964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bg2"/>
                </a:solidFill>
                <a:latin typeface="Montserrat" pitchFamily="2" charset="0"/>
                <a:ea typeface="+mj-ea"/>
                <a:cs typeface="+mj-cs"/>
              </a:defRPr>
            </a:lvl1pPr>
          </a:lstStyle>
          <a:p>
            <a:r>
              <a:rPr lang="cs-CZ" dirty="0"/>
              <a:t>SPORT JE JENOM JEDEN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1C10A82-22F9-2DE3-0D0D-AEC0FECE4EEB}"/>
              </a:ext>
            </a:extLst>
          </p:cNvPr>
          <p:cNvSpPr>
            <a:spLocks noChangeAspect="1"/>
          </p:cNvSpPr>
          <p:nvPr userDrawn="1"/>
        </p:nvSpPr>
        <p:spPr>
          <a:xfrm>
            <a:off x="6122971" y="-16988"/>
            <a:ext cx="6082896" cy="3445988"/>
          </a:xfrm>
          <a:custGeom>
            <a:avLst/>
            <a:gdLst>
              <a:gd name="connsiteX0" fmla="*/ 0 w 6082896"/>
              <a:gd name="connsiteY0" fmla="*/ 0 h 3445988"/>
              <a:gd name="connsiteX1" fmla="*/ 6082892 w 6082896"/>
              <a:gd name="connsiteY1" fmla="*/ 0 h 3445988"/>
              <a:gd name="connsiteX2" fmla="*/ 6082892 w 6082896"/>
              <a:gd name="connsiteY2" fmla="*/ 988307 h 3445988"/>
              <a:gd name="connsiteX3" fmla="*/ 6082896 w 6082896"/>
              <a:gd name="connsiteY3" fmla="*/ 988307 h 3445988"/>
              <a:gd name="connsiteX4" fmla="*/ 6082896 w 6082896"/>
              <a:gd name="connsiteY4" fmla="*/ 3445988 h 3445988"/>
              <a:gd name="connsiteX5" fmla="*/ 575002 w 6082896"/>
              <a:gd name="connsiteY5" fmla="*/ 3445988 h 3445988"/>
              <a:gd name="connsiteX6" fmla="*/ 3 w 6082896"/>
              <a:gd name="connsiteY6" fmla="*/ 2870989 h 3445988"/>
              <a:gd name="connsiteX7" fmla="*/ 3 w 6082896"/>
              <a:gd name="connsiteY7" fmla="*/ 1944216 h 3445988"/>
              <a:gd name="connsiteX8" fmla="*/ 0 w 6082896"/>
              <a:gd name="connsiteY8" fmla="*/ 1944216 h 3445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82896" h="3445988">
                <a:moveTo>
                  <a:pt x="0" y="0"/>
                </a:moveTo>
                <a:lnTo>
                  <a:pt x="6082892" y="0"/>
                </a:lnTo>
                <a:lnTo>
                  <a:pt x="6082892" y="988307"/>
                </a:lnTo>
                <a:lnTo>
                  <a:pt x="6082896" y="988307"/>
                </a:lnTo>
                <a:lnTo>
                  <a:pt x="6082896" y="3445988"/>
                </a:lnTo>
                <a:lnTo>
                  <a:pt x="575002" y="3445988"/>
                </a:lnTo>
                <a:cubicBezTo>
                  <a:pt x="257439" y="3445988"/>
                  <a:pt x="3" y="3188552"/>
                  <a:pt x="3" y="2870989"/>
                </a:cubicBezTo>
                <a:lnTo>
                  <a:pt x="3" y="1944216"/>
                </a:lnTo>
                <a:lnTo>
                  <a:pt x="0" y="1944216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80000" sy="8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Z"/>
          </a:p>
        </p:txBody>
      </p:sp>
      <p:cxnSp>
        <p:nvCxnSpPr>
          <p:cNvPr id="17" name="Přímá spojnice 11">
            <a:extLst>
              <a:ext uri="{FF2B5EF4-FFF2-40B4-BE49-F238E27FC236}">
                <a16:creationId xmlns:a16="http://schemas.microsoft.com/office/drawing/2014/main" id="{E89191EB-312C-2817-B7BA-8F4D853A462C}"/>
              </a:ext>
            </a:extLst>
          </p:cNvPr>
          <p:cNvCxnSpPr>
            <a:cxnSpLocks/>
          </p:cNvCxnSpPr>
          <p:nvPr userDrawn="1"/>
        </p:nvCxnSpPr>
        <p:spPr>
          <a:xfrm>
            <a:off x="550863" y="1952836"/>
            <a:ext cx="5041081" cy="0"/>
          </a:xfrm>
          <a:prstGeom prst="line">
            <a:avLst/>
          </a:prstGeom>
          <a:ln w="25400" cap="rnd">
            <a:solidFill>
              <a:schemeClr val="tx2"/>
            </a:solidFill>
            <a:rou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Subtitle 2">
            <a:extLst>
              <a:ext uri="{FF2B5EF4-FFF2-40B4-BE49-F238E27FC236}">
                <a16:creationId xmlns:a16="http://schemas.microsoft.com/office/drawing/2014/main" id="{0E22B39B-C539-194D-311B-5042B7421C9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6638" y="2132856"/>
            <a:ext cx="5185306" cy="3175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Montserrat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Podnadpis</a:t>
            </a:r>
            <a:endParaRPr lang="en-US" dirty="0"/>
          </a:p>
        </p:txBody>
      </p:sp>
      <p:sp>
        <p:nvSpPr>
          <p:cNvPr id="19" name="Nadpis 20">
            <a:extLst>
              <a:ext uri="{FF2B5EF4-FFF2-40B4-BE49-F238E27FC236}">
                <a16:creationId xmlns:a16="http://schemas.microsoft.com/office/drawing/2014/main" id="{8AA7147B-09AA-458A-3E32-1FC6C14CF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638" y="427498"/>
            <a:ext cx="5185306" cy="134531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lang="cs-CZ" sz="4800" b="1" i="0" dirty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20" name="Obrázek 6" descr="Obsah obrázku text, grafický design, Grafika, Písmo&#10;&#10;Popis byl vytvořen automaticky">
            <a:extLst>
              <a:ext uri="{FF2B5EF4-FFF2-40B4-BE49-F238E27FC236}">
                <a16:creationId xmlns:a16="http://schemas.microsoft.com/office/drawing/2014/main" id="{7D6EBD5D-9559-20F9-3707-209F2CC47C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0400" y="5445224"/>
            <a:ext cx="668963" cy="96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4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PV - typo + foto 3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0">
            <a:extLst>
              <a:ext uri="{FF2B5EF4-FFF2-40B4-BE49-F238E27FC236}">
                <a16:creationId xmlns:a16="http://schemas.microsoft.com/office/drawing/2014/main" id="{25896C31-10C2-B68F-55A5-7D1A83452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624" y="466390"/>
            <a:ext cx="7286636" cy="51189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i="0">
                <a:solidFill>
                  <a:schemeClr val="bg1"/>
                </a:solidFill>
                <a:latin typeface="Montserrat" pitchFamily="2" charset="0"/>
                <a:cs typeface="Gotham Bold" pitchFamily="2" charset="0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79DF6FD-3CA2-73E8-EB69-8D66A31CB973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779329" y="485340"/>
            <a:ext cx="3955047" cy="28329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cs-CZ" sz="1200" b="0" i="0" dirty="0">
                <a:solidFill>
                  <a:schemeClr val="bg1"/>
                </a:solidFill>
                <a:latin typeface="Montserrat" pitchFamily="2" charset="0"/>
                <a:cs typeface="Gotham Book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Název slidu</a:t>
            </a:r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95DF9C34-8890-50FA-4A51-AB5AE63A8A7A}"/>
              </a:ext>
            </a:extLst>
          </p:cNvPr>
          <p:cNvCxnSpPr>
            <a:cxnSpLocks/>
          </p:cNvCxnSpPr>
          <p:nvPr userDrawn="1"/>
        </p:nvCxnSpPr>
        <p:spPr>
          <a:xfrm>
            <a:off x="548011" y="1148770"/>
            <a:ext cx="11093127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Zástupný symbol obrázku 2">
            <a:extLst>
              <a:ext uri="{FF2B5EF4-FFF2-40B4-BE49-F238E27FC236}">
                <a16:creationId xmlns:a16="http://schemas.microsoft.com/office/drawing/2014/main" id="{577E2807-5D80-B74B-EFE5-2A3E52644B3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2474" y="3339482"/>
            <a:ext cx="3600000" cy="1800000"/>
          </a:xfrm>
          <a:prstGeom prst="round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/>
          <a:lstStyle>
            <a:lvl1pPr>
              <a:defRPr>
                <a:ln>
                  <a:noFill/>
                </a:ln>
                <a:noFill/>
              </a:defRPr>
            </a:lvl1pPr>
          </a:lstStyle>
          <a:p>
            <a:r>
              <a:rPr lang="cs-CZ" dirty="0"/>
              <a:t>z</a:t>
            </a:r>
          </a:p>
        </p:txBody>
      </p:sp>
      <p:sp>
        <p:nvSpPr>
          <p:cNvPr id="9" name="Zástupný symbol obrázku 2">
            <a:extLst>
              <a:ext uri="{FF2B5EF4-FFF2-40B4-BE49-F238E27FC236}">
                <a16:creationId xmlns:a16="http://schemas.microsoft.com/office/drawing/2014/main" id="{6E628F37-3C11-80C6-25E0-A3D0BDCA294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00874" y="3339482"/>
            <a:ext cx="3600000" cy="1800000"/>
          </a:xfrm>
          <a:prstGeom prst="round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/>
          <a:lstStyle>
            <a:lvl1pPr>
              <a:defRPr>
                <a:ln>
                  <a:noFill/>
                </a:ln>
                <a:noFill/>
              </a:defRPr>
            </a:lvl1pPr>
          </a:lstStyle>
          <a:p>
            <a:r>
              <a:rPr lang="cs-CZ" dirty="0"/>
              <a:t>z</a:t>
            </a:r>
          </a:p>
        </p:txBody>
      </p:sp>
      <p:sp>
        <p:nvSpPr>
          <p:cNvPr id="10" name="Zástupný symbol obrázku 2">
            <a:extLst>
              <a:ext uri="{FF2B5EF4-FFF2-40B4-BE49-F238E27FC236}">
                <a16:creationId xmlns:a16="http://schemas.microsoft.com/office/drawing/2014/main" id="{747F136F-3F4E-7515-C2A0-BCA1777FC95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049274" y="3339482"/>
            <a:ext cx="3600000" cy="1800000"/>
          </a:xfrm>
          <a:prstGeom prst="round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/>
          <a:lstStyle>
            <a:lvl1pPr>
              <a:defRPr>
                <a:ln>
                  <a:noFill/>
                </a:ln>
                <a:noFill/>
              </a:defRPr>
            </a:lvl1pPr>
          </a:lstStyle>
          <a:p>
            <a:r>
              <a:rPr lang="cs-CZ" dirty="0"/>
              <a:t>z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ED5D418-5FC1-EE27-D0A5-622DCDDE74C4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479376" y="1340769"/>
            <a:ext cx="11165657" cy="172819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lang="cs-CZ" sz="1600" b="0" i="0" dirty="0">
                <a:solidFill>
                  <a:schemeClr val="bg1"/>
                </a:solidFill>
                <a:latin typeface="Montserrat" pitchFamily="2" charset="77"/>
              </a:defRPr>
            </a:lvl1pPr>
            <a:lvl2pPr marL="742950" indent="-285750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  <a:latin typeface="Montserrat" pitchFamily="2" charset="77"/>
              </a:defRPr>
            </a:lvl2pPr>
            <a:lvl3pPr marL="1200150" indent="-285750">
              <a:buFont typeface="Arial" panose="020B0604020202020204" pitchFamily="34" charset="0"/>
              <a:buChar char="•"/>
              <a:defRPr sz="1000"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800">
                <a:solidFill>
                  <a:schemeClr val="bg1"/>
                </a:solidFill>
              </a:defRPr>
            </a:lvl5pPr>
            <a:lvl6pPr marL="2571750" indent="-285750">
              <a:buFont typeface="Arial" panose="020B0604020202020204" pitchFamily="34" charset="0"/>
              <a:buChar char="•"/>
              <a:defRPr sz="700">
                <a:solidFill>
                  <a:schemeClr val="bg1"/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11" name="Obrázek 6" descr="Obsah obrázku text, grafický design, Grafika, Písmo&#10;&#10;Popis byl vytvořen automaticky">
            <a:extLst>
              <a:ext uri="{FF2B5EF4-FFF2-40B4-BE49-F238E27FC236}">
                <a16:creationId xmlns:a16="http://schemas.microsoft.com/office/drawing/2014/main" id="{0D25F919-09B8-03EB-5B65-48249F95AB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0400" y="5445224"/>
            <a:ext cx="668963" cy="96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33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PV - typo + foto 3x (2 sloupc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0">
            <a:extLst>
              <a:ext uri="{FF2B5EF4-FFF2-40B4-BE49-F238E27FC236}">
                <a16:creationId xmlns:a16="http://schemas.microsoft.com/office/drawing/2014/main" id="{25896C31-10C2-B68F-55A5-7D1A83452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624" y="466390"/>
            <a:ext cx="7286636" cy="51189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i="0">
                <a:solidFill>
                  <a:schemeClr val="bg1"/>
                </a:solidFill>
                <a:latin typeface="Montserrat" pitchFamily="2" charset="0"/>
                <a:cs typeface="Gotham Bold" pitchFamily="2" charset="0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79DF6FD-3CA2-73E8-EB69-8D66A31CB973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779329" y="485340"/>
            <a:ext cx="3955047" cy="28329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cs-CZ" sz="1200" b="0" i="0" dirty="0">
                <a:solidFill>
                  <a:schemeClr val="bg1"/>
                </a:solidFill>
                <a:latin typeface="Montserrat" pitchFamily="2" charset="0"/>
                <a:cs typeface="Gotham Book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Název slidu</a:t>
            </a:r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95DF9C34-8890-50FA-4A51-AB5AE63A8A7A}"/>
              </a:ext>
            </a:extLst>
          </p:cNvPr>
          <p:cNvCxnSpPr>
            <a:cxnSpLocks/>
          </p:cNvCxnSpPr>
          <p:nvPr userDrawn="1"/>
        </p:nvCxnSpPr>
        <p:spPr>
          <a:xfrm>
            <a:off x="548011" y="1148770"/>
            <a:ext cx="11093127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Zástupný symbol obrázku 2">
            <a:extLst>
              <a:ext uri="{FF2B5EF4-FFF2-40B4-BE49-F238E27FC236}">
                <a16:creationId xmlns:a16="http://schemas.microsoft.com/office/drawing/2014/main" id="{577E2807-5D80-B74B-EFE5-2A3E52644B3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2474" y="3339482"/>
            <a:ext cx="3600000" cy="1800000"/>
          </a:xfrm>
          <a:prstGeom prst="round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/>
          <a:lstStyle>
            <a:lvl1pPr>
              <a:defRPr>
                <a:ln>
                  <a:noFill/>
                </a:ln>
                <a:noFill/>
              </a:defRPr>
            </a:lvl1pPr>
          </a:lstStyle>
          <a:p>
            <a:r>
              <a:rPr lang="cs-CZ" dirty="0"/>
              <a:t>z</a:t>
            </a:r>
          </a:p>
        </p:txBody>
      </p:sp>
      <p:sp>
        <p:nvSpPr>
          <p:cNvPr id="9" name="Zástupný symbol obrázku 2">
            <a:extLst>
              <a:ext uri="{FF2B5EF4-FFF2-40B4-BE49-F238E27FC236}">
                <a16:creationId xmlns:a16="http://schemas.microsoft.com/office/drawing/2014/main" id="{6E628F37-3C11-80C6-25E0-A3D0BDCA294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00874" y="3339482"/>
            <a:ext cx="3600000" cy="1800000"/>
          </a:xfrm>
          <a:prstGeom prst="round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/>
          <a:lstStyle>
            <a:lvl1pPr>
              <a:defRPr>
                <a:ln>
                  <a:noFill/>
                </a:ln>
                <a:noFill/>
              </a:defRPr>
            </a:lvl1pPr>
          </a:lstStyle>
          <a:p>
            <a:r>
              <a:rPr lang="cs-CZ" dirty="0"/>
              <a:t>z</a:t>
            </a:r>
          </a:p>
        </p:txBody>
      </p:sp>
      <p:sp>
        <p:nvSpPr>
          <p:cNvPr id="10" name="Zástupný symbol obrázku 2">
            <a:extLst>
              <a:ext uri="{FF2B5EF4-FFF2-40B4-BE49-F238E27FC236}">
                <a16:creationId xmlns:a16="http://schemas.microsoft.com/office/drawing/2014/main" id="{747F136F-3F4E-7515-C2A0-BCA1777FC95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049274" y="3339482"/>
            <a:ext cx="3600000" cy="1800000"/>
          </a:xfrm>
          <a:prstGeom prst="round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/>
          <a:lstStyle>
            <a:lvl1pPr>
              <a:defRPr>
                <a:ln>
                  <a:noFill/>
                </a:ln>
                <a:noFill/>
              </a:defRPr>
            </a:lvl1pPr>
          </a:lstStyle>
          <a:p>
            <a:r>
              <a:rPr lang="cs-CZ" dirty="0"/>
              <a:t>z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ED5D418-5FC1-EE27-D0A5-622DCDDE74C4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479376" y="1340769"/>
            <a:ext cx="11165657" cy="1728190"/>
          </a:xfrm>
          <a:prstGeom prst="rect">
            <a:avLst/>
          </a:prstGeom>
        </p:spPr>
        <p:txBody>
          <a:bodyPr numCol="2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lang="cs-CZ" sz="1600" b="0" i="0" dirty="0">
                <a:solidFill>
                  <a:schemeClr val="bg1"/>
                </a:solidFill>
                <a:latin typeface="Montserrat" pitchFamily="2" charset="77"/>
              </a:defRPr>
            </a:lvl1pPr>
            <a:lvl2pPr marL="742950" indent="-285750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  <a:latin typeface="Montserrat" pitchFamily="2" charset="77"/>
              </a:defRPr>
            </a:lvl2pPr>
            <a:lvl3pPr marL="1200150" indent="-285750">
              <a:buFont typeface="Arial" panose="020B0604020202020204" pitchFamily="34" charset="0"/>
              <a:buChar char="•"/>
              <a:defRPr sz="1000"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800">
                <a:solidFill>
                  <a:schemeClr val="bg1"/>
                </a:solidFill>
              </a:defRPr>
            </a:lvl5pPr>
            <a:lvl6pPr marL="2571750" indent="-285750">
              <a:buFont typeface="Arial" panose="020B0604020202020204" pitchFamily="34" charset="0"/>
              <a:buChar char="•"/>
              <a:defRPr sz="700">
                <a:solidFill>
                  <a:schemeClr val="bg1"/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4" name="Obrázek 6" descr="Obsah obrázku text, grafický design, Grafika, Písmo&#10;&#10;Popis byl vytvořen automaticky">
            <a:extLst>
              <a:ext uri="{FF2B5EF4-FFF2-40B4-BE49-F238E27FC236}">
                <a16:creationId xmlns:a16="http://schemas.microsoft.com/office/drawing/2014/main" id="{D39DFE19-2460-6EB8-0D90-475DBFC449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0400" y="5445224"/>
            <a:ext cx="668963" cy="96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80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PV - typo + foto 3x (3 sloupc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0">
            <a:extLst>
              <a:ext uri="{FF2B5EF4-FFF2-40B4-BE49-F238E27FC236}">
                <a16:creationId xmlns:a16="http://schemas.microsoft.com/office/drawing/2014/main" id="{25896C31-10C2-B68F-55A5-7D1A83452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624" y="466390"/>
            <a:ext cx="7286636" cy="51189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i="0">
                <a:solidFill>
                  <a:schemeClr val="bg1"/>
                </a:solidFill>
                <a:latin typeface="Montserrat" pitchFamily="2" charset="0"/>
                <a:cs typeface="Gotham Bold" pitchFamily="2" charset="0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79DF6FD-3CA2-73E8-EB69-8D66A31CB973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779329" y="485340"/>
            <a:ext cx="3955047" cy="28329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cs-CZ" sz="1200" b="0" i="0" dirty="0">
                <a:solidFill>
                  <a:schemeClr val="bg1"/>
                </a:solidFill>
                <a:latin typeface="Montserrat" pitchFamily="2" charset="0"/>
                <a:cs typeface="Gotham Book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Název slidu</a:t>
            </a:r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95DF9C34-8890-50FA-4A51-AB5AE63A8A7A}"/>
              </a:ext>
            </a:extLst>
          </p:cNvPr>
          <p:cNvCxnSpPr>
            <a:cxnSpLocks/>
          </p:cNvCxnSpPr>
          <p:nvPr userDrawn="1"/>
        </p:nvCxnSpPr>
        <p:spPr>
          <a:xfrm>
            <a:off x="548011" y="1148770"/>
            <a:ext cx="11093127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Zástupný symbol obrázku 2">
            <a:extLst>
              <a:ext uri="{FF2B5EF4-FFF2-40B4-BE49-F238E27FC236}">
                <a16:creationId xmlns:a16="http://schemas.microsoft.com/office/drawing/2014/main" id="{577E2807-5D80-B74B-EFE5-2A3E52644B3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2474" y="3339482"/>
            <a:ext cx="3600000" cy="1800000"/>
          </a:xfrm>
          <a:prstGeom prst="round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/>
          <a:lstStyle>
            <a:lvl1pPr>
              <a:defRPr>
                <a:ln>
                  <a:noFill/>
                </a:ln>
                <a:noFill/>
              </a:defRPr>
            </a:lvl1pPr>
          </a:lstStyle>
          <a:p>
            <a:r>
              <a:rPr lang="cs-CZ" dirty="0"/>
              <a:t>z</a:t>
            </a:r>
          </a:p>
        </p:txBody>
      </p:sp>
      <p:sp>
        <p:nvSpPr>
          <p:cNvPr id="9" name="Zástupný symbol obrázku 2">
            <a:extLst>
              <a:ext uri="{FF2B5EF4-FFF2-40B4-BE49-F238E27FC236}">
                <a16:creationId xmlns:a16="http://schemas.microsoft.com/office/drawing/2014/main" id="{6E628F37-3C11-80C6-25E0-A3D0BDCA294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00874" y="3339482"/>
            <a:ext cx="3600000" cy="1800000"/>
          </a:xfrm>
          <a:prstGeom prst="round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/>
          <a:lstStyle>
            <a:lvl1pPr>
              <a:defRPr>
                <a:ln>
                  <a:noFill/>
                </a:ln>
                <a:noFill/>
              </a:defRPr>
            </a:lvl1pPr>
          </a:lstStyle>
          <a:p>
            <a:r>
              <a:rPr lang="cs-CZ" dirty="0"/>
              <a:t>z</a:t>
            </a:r>
          </a:p>
        </p:txBody>
      </p:sp>
      <p:sp>
        <p:nvSpPr>
          <p:cNvPr id="10" name="Zástupný symbol obrázku 2">
            <a:extLst>
              <a:ext uri="{FF2B5EF4-FFF2-40B4-BE49-F238E27FC236}">
                <a16:creationId xmlns:a16="http://schemas.microsoft.com/office/drawing/2014/main" id="{747F136F-3F4E-7515-C2A0-BCA1777FC95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049274" y="3339482"/>
            <a:ext cx="3600000" cy="1800000"/>
          </a:xfrm>
          <a:prstGeom prst="round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/>
          <a:lstStyle>
            <a:lvl1pPr>
              <a:defRPr>
                <a:ln>
                  <a:noFill/>
                </a:ln>
                <a:noFill/>
              </a:defRPr>
            </a:lvl1pPr>
          </a:lstStyle>
          <a:p>
            <a:r>
              <a:rPr lang="cs-CZ" dirty="0"/>
              <a:t>z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ED5D418-5FC1-EE27-D0A5-622DCDDE74C4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479376" y="1340769"/>
            <a:ext cx="11165657" cy="1728190"/>
          </a:xfrm>
          <a:prstGeom prst="rect">
            <a:avLst/>
          </a:prstGeom>
        </p:spPr>
        <p:txBody>
          <a:bodyPr numCol="3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lang="cs-CZ" sz="1600" b="0" i="0" dirty="0">
                <a:solidFill>
                  <a:schemeClr val="bg1"/>
                </a:solidFill>
                <a:latin typeface="Montserrat" pitchFamily="2" charset="77"/>
              </a:defRPr>
            </a:lvl1pPr>
            <a:lvl2pPr marL="742950" indent="-285750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  <a:latin typeface="Montserrat" pitchFamily="2" charset="77"/>
              </a:defRPr>
            </a:lvl2pPr>
            <a:lvl3pPr marL="1200150" indent="-285750">
              <a:buFont typeface="Arial" panose="020B0604020202020204" pitchFamily="34" charset="0"/>
              <a:buChar char="•"/>
              <a:defRPr sz="1000"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800">
                <a:solidFill>
                  <a:schemeClr val="bg1"/>
                </a:solidFill>
              </a:defRPr>
            </a:lvl5pPr>
            <a:lvl6pPr marL="2571750" indent="-285750">
              <a:buFont typeface="Arial" panose="020B0604020202020204" pitchFamily="34" charset="0"/>
              <a:buChar char="•"/>
              <a:defRPr sz="700">
                <a:solidFill>
                  <a:schemeClr val="bg1"/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4" name="Obrázek 6" descr="Obsah obrázku text, grafický design, Grafika, Písmo&#10;&#10;Popis byl vytvořen automaticky">
            <a:extLst>
              <a:ext uri="{FF2B5EF4-FFF2-40B4-BE49-F238E27FC236}">
                <a16:creationId xmlns:a16="http://schemas.microsoft.com/office/drawing/2014/main" id="{141CEB4B-325F-CAB3-DE0A-EF1E3FE130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0400" y="5445224"/>
            <a:ext cx="668963" cy="96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5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PV - typo + foto vlast. (1 sloupe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0">
            <a:extLst>
              <a:ext uri="{FF2B5EF4-FFF2-40B4-BE49-F238E27FC236}">
                <a16:creationId xmlns:a16="http://schemas.microsoft.com/office/drawing/2014/main" id="{25896C31-10C2-B68F-55A5-7D1A83452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624" y="466390"/>
            <a:ext cx="7286636" cy="51189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i="0">
                <a:solidFill>
                  <a:schemeClr val="bg1"/>
                </a:solidFill>
                <a:latin typeface="Montserrat" pitchFamily="2" charset="0"/>
                <a:cs typeface="Gotham Bold" pitchFamily="2" charset="0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79DF6FD-3CA2-73E8-EB69-8D66A31CB973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779329" y="485340"/>
            <a:ext cx="3955047" cy="28329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cs-CZ" sz="1200" b="0" i="0" dirty="0">
                <a:solidFill>
                  <a:schemeClr val="bg1"/>
                </a:solidFill>
                <a:latin typeface="Montserrat" pitchFamily="2" charset="0"/>
                <a:cs typeface="Gotham Book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Název slidu</a:t>
            </a:r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95DF9C34-8890-50FA-4A51-AB5AE63A8A7A}"/>
              </a:ext>
            </a:extLst>
          </p:cNvPr>
          <p:cNvCxnSpPr>
            <a:cxnSpLocks/>
          </p:cNvCxnSpPr>
          <p:nvPr userDrawn="1"/>
        </p:nvCxnSpPr>
        <p:spPr>
          <a:xfrm>
            <a:off x="548011" y="1148770"/>
            <a:ext cx="5043933" cy="0"/>
          </a:xfrm>
          <a:prstGeom prst="line">
            <a:avLst/>
          </a:prstGeom>
          <a:ln w="25400">
            <a:solidFill>
              <a:srgbClr val="F3B50F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Zástupný symbol obrázku 2">
            <a:extLst>
              <a:ext uri="{FF2B5EF4-FFF2-40B4-BE49-F238E27FC236}">
                <a16:creationId xmlns:a16="http://schemas.microsoft.com/office/drawing/2014/main" id="{747F136F-3F4E-7515-C2A0-BCA1777FC95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96000" y="1148771"/>
            <a:ext cx="5553274" cy="5159940"/>
          </a:xfrm>
          <a:prstGeom prst="roundRect">
            <a:avLst>
              <a:gd name="adj" fmla="val 6797"/>
            </a:avLst>
          </a:prstGeom>
          <a:solidFill>
            <a:schemeClr val="accent5">
              <a:lumMod val="10000"/>
              <a:lumOff val="90000"/>
            </a:schemeClr>
          </a:solidFill>
        </p:spPr>
        <p:txBody>
          <a:bodyPr/>
          <a:lstStyle>
            <a:lvl1pPr>
              <a:defRPr>
                <a:ln>
                  <a:noFill/>
                </a:ln>
                <a:noFill/>
              </a:defRPr>
            </a:lvl1pPr>
          </a:lstStyle>
          <a:p>
            <a:r>
              <a:rPr lang="cs-CZ" dirty="0"/>
              <a:t>z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BAB5DCE-C820-793B-5DDD-70ABE699579A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470222" y="1340768"/>
            <a:ext cx="5121721" cy="384537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lang="cs-CZ" sz="1600" b="0" i="0" dirty="0">
                <a:solidFill>
                  <a:schemeClr val="bg1"/>
                </a:solidFill>
                <a:latin typeface="Montserrat" pitchFamily="2" charset="77"/>
              </a:defRPr>
            </a:lvl1pPr>
            <a:lvl2pPr marL="742950" indent="-285750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  <a:latin typeface="Montserrat" pitchFamily="2" charset="77"/>
              </a:defRPr>
            </a:lvl2pPr>
            <a:lvl3pPr marL="1200150" indent="-285750">
              <a:buFont typeface="Arial" panose="020B0604020202020204" pitchFamily="34" charset="0"/>
              <a:buChar char="•"/>
              <a:defRPr sz="1000"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800">
                <a:solidFill>
                  <a:schemeClr val="bg1"/>
                </a:solidFill>
              </a:defRPr>
            </a:lvl5pPr>
            <a:lvl6pPr marL="2571750" indent="-285750">
              <a:buFont typeface="Arial" panose="020B0604020202020204" pitchFamily="34" charset="0"/>
              <a:buChar char="•"/>
              <a:defRPr sz="700">
                <a:solidFill>
                  <a:schemeClr val="bg1"/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8" name="Obrázek 6" descr="Obsah obrázku text, grafický design, Grafika, Písmo&#10;&#10;Popis byl vytvořen automaticky">
            <a:extLst>
              <a:ext uri="{FF2B5EF4-FFF2-40B4-BE49-F238E27FC236}">
                <a16:creationId xmlns:a16="http://schemas.microsoft.com/office/drawing/2014/main" id="{5A044B02-3CC5-7A55-395A-1B35726714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0400" y="5445224"/>
            <a:ext cx="668963" cy="96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58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PV - typo + foto (1 sloupe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0">
            <a:extLst>
              <a:ext uri="{FF2B5EF4-FFF2-40B4-BE49-F238E27FC236}">
                <a16:creationId xmlns:a16="http://schemas.microsoft.com/office/drawing/2014/main" id="{25896C31-10C2-B68F-55A5-7D1A83452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624" y="466390"/>
            <a:ext cx="7286636" cy="51189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i="0">
                <a:solidFill>
                  <a:schemeClr val="bg1"/>
                </a:solidFill>
                <a:latin typeface="Montserrat" pitchFamily="2" charset="0"/>
                <a:cs typeface="Gotham Bold" pitchFamily="2" charset="0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79DF6FD-3CA2-73E8-EB69-8D66A31CB973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779329" y="485340"/>
            <a:ext cx="3955047" cy="28329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cs-CZ" sz="1200" b="0" i="0" dirty="0">
                <a:solidFill>
                  <a:schemeClr val="bg1"/>
                </a:solidFill>
                <a:latin typeface="Montserrat" pitchFamily="2" charset="0"/>
                <a:cs typeface="Gotham Book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Název slidu</a:t>
            </a:r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95DF9C34-8890-50FA-4A51-AB5AE63A8A7A}"/>
              </a:ext>
            </a:extLst>
          </p:cNvPr>
          <p:cNvCxnSpPr>
            <a:cxnSpLocks/>
          </p:cNvCxnSpPr>
          <p:nvPr userDrawn="1"/>
        </p:nvCxnSpPr>
        <p:spPr>
          <a:xfrm>
            <a:off x="548011" y="1148770"/>
            <a:ext cx="5043933" cy="0"/>
          </a:xfrm>
          <a:prstGeom prst="line">
            <a:avLst/>
          </a:prstGeom>
          <a:ln w="25400">
            <a:solidFill>
              <a:srgbClr val="F3B50F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37BFACC-14FA-C2A5-657A-B65CCE1C987A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470222" y="1340768"/>
            <a:ext cx="5121721" cy="384537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lang="cs-CZ" sz="1600" b="0" i="0" dirty="0">
                <a:solidFill>
                  <a:schemeClr val="bg1"/>
                </a:solidFill>
                <a:latin typeface="Montserrat" pitchFamily="2" charset="77"/>
              </a:defRPr>
            </a:lvl1pPr>
            <a:lvl2pPr marL="742950" indent="-285750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  <a:latin typeface="Montserrat" pitchFamily="2" charset="77"/>
              </a:defRPr>
            </a:lvl2pPr>
            <a:lvl3pPr marL="1200150" indent="-285750">
              <a:buFont typeface="Arial" panose="020B0604020202020204" pitchFamily="34" charset="0"/>
              <a:buChar char="•"/>
              <a:defRPr sz="1000"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800">
                <a:solidFill>
                  <a:schemeClr val="bg1"/>
                </a:solidFill>
              </a:defRPr>
            </a:lvl5pPr>
            <a:lvl6pPr marL="2571750" indent="-285750">
              <a:buFont typeface="Arial" panose="020B0604020202020204" pitchFamily="34" charset="0"/>
              <a:buChar char="•"/>
              <a:defRPr sz="700">
                <a:solidFill>
                  <a:schemeClr val="bg1"/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12" name="Picture 11" descr="A person swimming in a pool&#10;&#10;Description automatically generated">
            <a:extLst>
              <a:ext uri="{FF2B5EF4-FFF2-40B4-BE49-F238E27FC236}">
                <a16:creationId xmlns:a16="http://schemas.microsoft.com/office/drawing/2014/main" id="{8B09F0A3-CAE3-3568-04C7-FAB7081F28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1418" t="438" r="7051"/>
          <a:stretch>
            <a:fillRect/>
          </a:stretch>
        </p:blipFill>
        <p:spPr>
          <a:xfrm>
            <a:off x="6084265" y="1148771"/>
            <a:ext cx="5559724" cy="5159921"/>
          </a:xfrm>
          <a:custGeom>
            <a:avLst/>
            <a:gdLst>
              <a:gd name="connsiteX0" fmla="*/ 357067 w 5559724"/>
              <a:gd name="connsiteY0" fmla="*/ 0 h 5159921"/>
              <a:gd name="connsiteX1" fmla="*/ 5202657 w 5559724"/>
              <a:gd name="connsiteY1" fmla="*/ 0 h 5159921"/>
              <a:gd name="connsiteX2" fmla="*/ 5559724 w 5559724"/>
              <a:gd name="connsiteY2" fmla="*/ 357067 h 5159921"/>
              <a:gd name="connsiteX3" fmla="*/ 5559724 w 5559724"/>
              <a:gd name="connsiteY3" fmla="*/ 4802854 h 5159921"/>
              <a:gd name="connsiteX4" fmla="*/ 5202657 w 5559724"/>
              <a:gd name="connsiteY4" fmla="*/ 5159921 h 5159921"/>
              <a:gd name="connsiteX5" fmla="*/ 357067 w 5559724"/>
              <a:gd name="connsiteY5" fmla="*/ 5159921 h 5159921"/>
              <a:gd name="connsiteX6" fmla="*/ 0 w 5559724"/>
              <a:gd name="connsiteY6" fmla="*/ 4802854 h 5159921"/>
              <a:gd name="connsiteX7" fmla="*/ 0 w 5559724"/>
              <a:gd name="connsiteY7" fmla="*/ 357067 h 5159921"/>
              <a:gd name="connsiteX8" fmla="*/ 357067 w 5559724"/>
              <a:gd name="connsiteY8" fmla="*/ 0 h 5159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59724" h="5159921">
                <a:moveTo>
                  <a:pt x="357067" y="0"/>
                </a:moveTo>
                <a:lnTo>
                  <a:pt x="5202657" y="0"/>
                </a:lnTo>
                <a:cubicBezTo>
                  <a:pt x="5399860" y="0"/>
                  <a:pt x="5559724" y="159864"/>
                  <a:pt x="5559724" y="357067"/>
                </a:cubicBezTo>
                <a:lnTo>
                  <a:pt x="5559724" y="4802854"/>
                </a:lnTo>
                <a:cubicBezTo>
                  <a:pt x="5559724" y="5000057"/>
                  <a:pt x="5399860" y="5159921"/>
                  <a:pt x="5202657" y="5159921"/>
                </a:cubicBezTo>
                <a:lnTo>
                  <a:pt x="357067" y="5159921"/>
                </a:lnTo>
                <a:cubicBezTo>
                  <a:pt x="159864" y="5159921"/>
                  <a:pt x="0" y="5000057"/>
                  <a:pt x="0" y="4802854"/>
                </a:cubicBezTo>
                <a:lnTo>
                  <a:pt x="0" y="357067"/>
                </a:lnTo>
                <a:cubicBezTo>
                  <a:pt x="0" y="159864"/>
                  <a:pt x="159864" y="0"/>
                  <a:pt x="357067" y="0"/>
                </a:cubicBezTo>
                <a:close/>
              </a:path>
            </a:pathLst>
          </a:custGeom>
        </p:spPr>
      </p:pic>
      <p:pic>
        <p:nvPicPr>
          <p:cNvPr id="13" name="Obrázek 6" descr="Obsah obrázku text, grafický design, Grafika, Písmo&#10;&#10;Popis byl vytvořen automaticky">
            <a:extLst>
              <a:ext uri="{FF2B5EF4-FFF2-40B4-BE49-F238E27FC236}">
                <a16:creationId xmlns:a16="http://schemas.microsoft.com/office/drawing/2014/main" id="{31E99DB2-3FD3-28F4-2336-87C3A23A56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0400" y="5445224"/>
            <a:ext cx="668963" cy="96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55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PV - typo + foto vlast. 2x (1 sloupe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0">
            <a:extLst>
              <a:ext uri="{FF2B5EF4-FFF2-40B4-BE49-F238E27FC236}">
                <a16:creationId xmlns:a16="http://schemas.microsoft.com/office/drawing/2014/main" id="{25896C31-10C2-B68F-55A5-7D1A83452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624" y="466390"/>
            <a:ext cx="7286636" cy="51189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i="0">
                <a:solidFill>
                  <a:schemeClr val="bg1"/>
                </a:solidFill>
                <a:latin typeface="Montserrat" pitchFamily="2" charset="0"/>
                <a:cs typeface="Gotham Bold" pitchFamily="2" charset="0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79DF6FD-3CA2-73E8-EB69-8D66A31CB973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779329" y="485340"/>
            <a:ext cx="3955047" cy="28329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cs-CZ" sz="1200" b="0" i="0" dirty="0">
                <a:solidFill>
                  <a:schemeClr val="bg1"/>
                </a:solidFill>
                <a:latin typeface="Montserrat" pitchFamily="2" charset="0"/>
                <a:cs typeface="Gotham Book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Název slidu</a:t>
            </a:r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95DF9C34-8890-50FA-4A51-AB5AE63A8A7A}"/>
              </a:ext>
            </a:extLst>
          </p:cNvPr>
          <p:cNvCxnSpPr>
            <a:cxnSpLocks/>
          </p:cNvCxnSpPr>
          <p:nvPr userDrawn="1"/>
        </p:nvCxnSpPr>
        <p:spPr>
          <a:xfrm>
            <a:off x="548011" y="1148770"/>
            <a:ext cx="698814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Zástupný symbol obrázku 2">
            <a:extLst>
              <a:ext uri="{FF2B5EF4-FFF2-40B4-BE49-F238E27FC236}">
                <a16:creationId xmlns:a16="http://schemas.microsoft.com/office/drawing/2014/main" id="{962676AB-FD0C-C356-89B6-F9322D881D0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046012" y="1148770"/>
            <a:ext cx="3600000" cy="2172513"/>
          </a:xfrm>
          <a:prstGeom prst="round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/>
          <a:lstStyle>
            <a:lvl1pPr>
              <a:defRPr>
                <a:ln>
                  <a:noFill/>
                </a:ln>
                <a:noFill/>
              </a:defRPr>
            </a:lvl1pPr>
          </a:lstStyle>
          <a:p>
            <a:r>
              <a:rPr lang="cs-CZ" dirty="0"/>
              <a:t>z</a:t>
            </a:r>
          </a:p>
        </p:txBody>
      </p:sp>
      <p:sp>
        <p:nvSpPr>
          <p:cNvPr id="8" name="Zástupný symbol obrázku 2">
            <a:extLst>
              <a:ext uri="{FF2B5EF4-FFF2-40B4-BE49-F238E27FC236}">
                <a16:creationId xmlns:a16="http://schemas.microsoft.com/office/drawing/2014/main" id="{FC49D0D1-D8DA-57D4-AFBB-403D3A0C6BC2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041138" y="3501007"/>
            <a:ext cx="3600000" cy="2807717"/>
          </a:xfrm>
          <a:prstGeom prst="round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/>
          <a:lstStyle>
            <a:lvl1pPr>
              <a:defRPr>
                <a:ln>
                  <a:noFill/>
                </a:ln>
                <a:noFill/>
              </a:defRPr>
            </a:lvl1pPr>
          </a:lstStyle>
          <a:p>
            <a:r>
              <a:rPr lang="cs-CZ" dirty="0"/>
              <a:t>z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7BC5D52-2E15-D3B3-2F7D-68CBA2A52E93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470222" y="1340768"/>
            <a:ext cx="7065938" cy="384537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lang="cs-CZ" sz="1600" b="0" i="0" dirty="0">
                <a:solidFill>
                  <a:schemeClr val="bg1"/>
                </a:solidFill>
                <a:latin typeface="Montserrat" pitchFamily="2" charset="77"/>
              </a:defRPr>
            </a:lvl1pPr>
            <a:lvl2pPr marL="742950" indent="-285750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  <a:latin typeface="Montserrat" pitchFamily="2" charset="77"/>
              </a:defRPr>
            </a:lvl2pPr>
            <a:lvl3pPr marL="1200150" indent="-285750">
              <a:buFont typeface="Arial" panose="020B0604020202020204" pitchFamily="34" charset="0"/>
              <a:buChar char="•"/>
              <a:defRPr sz="1000"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800">
                <a:solidFill>
                  <a:schemeClr val="bg1"/>
                </a:solidFill>
              </a:defRPr>
            </a:lvl5pPr>
            <a:lvl6pPr marL="2571750" indent="-285750">
              <a:buFont typeface="Arial" panose="020B0604020202020204" pitchFamily="34" charset="0"/>
              <a:buChar char="•"/>
              <a:defRPr sz="700">
                <a:solidFill>
                  <a:schemeClr val="bg1"/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10" name="Obrázek 6" descr="Obsah obrázku text, grafický design, Grafika, Písmo&#10;&#10;Popis byl vytvořen automaticky">
            <a:extLst>
              <a:ext uri="{FF2B5EF4-FFF2-40B4-BE49-F238E27FC236}">
                <a16:creationId xmlns:a16="http://schemas.microsoft.com/office/drawing/2014/main" id="{34CB6EE8-515E-EC6A-7C04-EBBBF3D7F5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0400" y="5445224"/>
            <a:ext cx="668963" cy="96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24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PV - typo + foto 2x (1 sloupe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0">
            <a:extLst>
              <a:ext uri="{FF2B5EF4-FFF2-40B4-BE49-F238E27FC236}">
                <a16:creationId xmlns:a16="http://schemas.microsoft.com/office/drawing/2014/main" id="{25896C31-10C2-B68F-55A5-7D1A83452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624" y="466390"/>
            <a:ext cx="7286636" cy="51189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i="0">
                <a:solidFill>
                  <a:schemeClr val="bg1"/>
                </a:solidFill>
                <a:latin typeface="Montserrat" pitchFamily="2" charset="0"/>
                <a:cs typeface="Gotham Bold" pitchFamily="2" charset="0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79DF6FD-3CA2-73E8-EB69-8D66A31CB973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779329" y="485340"/>
            <a:ext cx="3955047" cy="28329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cs-CZ" sz="1200" b="0" i="0" dirty="0">
                <a:solidFill>
                  <a:schemeClr val="bg1"/>
                </a:solidFill>
                <a:latin typeface="Montserrat" pitchFamily="2" charset="0"/>
                <a:cs typeface="Gotham Book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Název slidu</a:t>
            </a:r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95DF9C34-8890-50FA-4A51-AB5AE63A8A7A}"/>
              </a:ext>
            </a:extLst>
          </p:cNvPr>
          <p:cNvCxnSpPr>
            <a:cxnSpLocks/>
          </p:cNvCxnSpPr>
          <p:nvPr userDrawn="1"/>
        </p:nvCxnSpPr>
        <p:spPr>
          <a:xfrm>
            <a:off x="548011" y="1148770"/>
            <a:ext cx="698814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55DAC423-19CE-A6A9-EFCD-9C8304ECD877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470222" y="1340768"/>
            <a:ext cx="7065938" cy="384537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lang="cs-CZ" sz="1600" b="0" i="0" dirty="0">
                <a:solidFill>
                  <a:schemeClr val="bg1"/>
                </a:solidFill>
                <a:latin typeface="Montserrat" pitchFamily="2" charset="77"/>
              </a:defRPr>
            </a:lvl1pPr>
            <a:lvl2pPr marL="742950" indent="-285750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  <a:latin typeface="Montserrat" pitchFamily="2" charset="77"/>
              </a:defRPr>
            </a:lvl2pPr>
            <a:lvl3pPr marL="1200150" indent="-285750">
              <a:buFont typeface="Arial" panose="020B0604020202020204" pitchFamily="34" charset="0"/>
              <a:buChar char="•"/>
              <a:defRPr sz="1000"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800">
                <a:solidFill>
                  <a:schemeClr val="bg1"/>
                </a:solidFill>
              </a:defRPr>
            </a:lvl5pPr>
            <a:lvl6pPr marL="2571750" indent="-285750">
              <a:buFont typeface="Arial" panose="020B0604020202020204" pitchFamily="34" charset="0"/>
              <a:buChar char="•"/>
              <a:defRPr sz="700">
                <a:solidFill>
                  <a:schemeClr val="bg1"/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15" name="Picture 14" descr="A person throwing a ball&#10;&#10;Description automatically generated">
            <a:extLst>
              <a:ext uri="{FF2B5EF4-FFF2-40B4-BE49-F238E27FC236}">
                <a16:creationId xmlns:a16="http://schemas.microsoft.com/office/drawing/2014/main" id="{89E37325-7599-EBC8-77D2-01BC923FDD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271" t="11915" r="1894" b="959"/>
          <a:stretch>
            <a:fillRect/>
          </a:stretch>
        </p:blipFill>
        <p:spPr>
          <a:xfrm>
            <a:off x="8046780" y="1148770"/>
            <a:ext cx="3603773" cy="2184192"/>
          </a:xfrm>
          <a:custGeom>
            <a:avLst/>
            <a:gdLst>
              <a:gd name="connsiteX0" fmla="*/ 364039 w 3603773"/>
              <a:gd name="connsiteY0" fmla="*/ 0 h 2184192"/>
              <a:gd name="connsiteX1" fmla="*/ 3239734 w 3603773"/>
              <a:gd name="connsiteY1" fmla="*/ 0 h 2184192"/>
              <a:gd name="connsiteX2" fmla="*/ 3603773 w 3603773"/>
              <a:gd name="connsiteY2" fmla="*/ 364039 h 2184192"/>
              <a:gd name="connsiteX3" fmla="*/ 3603773 w 3603773"/>
              <a:gd name="connsiteY3" fmla="*/ 1820153 h 2184192"/>
              <a:gd name="connsiteX4" fmla="*/ 3239734 w 3603773"/>
              <a:gd name="connsiteY4" fmla="*/ 2184192 h 2184192"/>
              <a:gd name="connsiteX5" fmla="*/ 364039 w 3603773"/>
              <a:gd name="connsiteY5" fmla="*/ 2184192 h 2184192"/>
              <a:gd name="connsiteX6" fmla="*/ 0 w 3603773"/>
              <a:gd name="connsiteY6" fmla="*/ 1820153 h 2184192"/>
              <a:gd name="connsiteX7" fmla="*/ 0 w 3603773"/>
              <a:gd name="connsiteY7" fmla="*/ 364039 h 2184192"/>
              <a:gd name="connsiteX8" fmla="*/ 364039 w 3603773"/>
              <a:gd name="connsiteY8" fmla="*/ 0 h 2184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03773" h="2184192">
                <a:moveTo>
                  <a:pt x="364039" y="0"/>
                </a:moveTo>
                <a:lnTo>
                  <a:pt x="3239734" y="0"/>
                </a:lnTo>
                <a:cubicBezTo>
                  <a:pt x="3440787" y="0"/>
                  <a:pt x="3603773" y="162986"/>
                  <a:pt x="3603773" y="364039"/>
                </a:cubicBezTo>
                <a:lnTo>
                  <a:pt x="3603773" y="1820153"/>
                </a:lnTo>
                <a:cubicBezTo>
                  <a:pt x="3603773" y="2021206"/>
                  <a:pt x="3440787" y="2184192"/>
                  <a:pt x="3239734" y="2184192"/>
                </a:cubicBezTo>
                <a:lnTo>
                  <a:pt x="364039" y="2184192"/>
                </a:lnTo>
                <a:cubicBezTo>
                  <a:pt x="162986" y="2184192"/>
                  <a:pt x="0" y="2021206"/>
                  <a:pt x="0" y="1820153"/>
                </a:cubicBezTo>
                <a:lnTo>
                  <a:pt x="0" y="364039"/>
                </a:lnTo>
                <a:cubicBezTo>
                  <a:pt x="0" y="162986"/>
                  <a:pt x="162986" y="0"/>
                  <a:pt x="364039" y="0"/>
                </a:cubicBezTo>
                <a:close/>
              </a:path>
            </a:pathLst>
          </a:custGeom>
        </p:spPr>
      </p:pic>
      <p:pic>
        <p:nvPicPr>
          <p:cNvPr id="18" name="Picture 17" descr="Hockey players in hockey uniforms hugging each other&#10;&#10;Description automatically generated">
            <a:extLst>
              <a:ext uri="{FF2B5EF4-FFF2-40B4-BE49-F238E27FC236}">
                <a16:creationId xmlns:a16="http://schemas.microsoft.com/office/drawing/2014/main" id="{083F811D-1B70-BBCB-D599-55D4CDF8AE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3" t="786" r="8753" b="2845"/>
          <a:stretch>
            <a:fillRect/>
          </a:stretch>
        </p:blipFill>
        <p:spPr>
          <a:xfrm>
            <a:off x="8046780" y="3501008"/>
            <a:ext cx="3603773" cy="2807716"/>
          </a:xfrm>
          <a:custGeom>
            <a:avLst/>
            <a:gdLst>
              <a:gd name="connsiteX0" fmla="*/ 375897 w 3603773"/>
              <a:gd name="connsiteY0" fmla="*/ 0 h 2807716"/>
              <a:gd name="connsiteX1" fmla="*/ 3227876 w 3603773"/>
              <a:gd name="connsiteY1" fmla="*/ 0 h 2807716"/>
              <a:gd name="connsiteX2" fmla="*/ 3603773 w 3603773"/>
              <a:gd name="connsiteY2" fmla="*/ 375897 h 2807716"/>
              <a:gd name="connsiteX3" fmla="*/ 3603773 w 3603773"/>
              <a:gd name="connsiteY3" fmla="*/ 2431819 h 2807716"/>
              <a:gd name="connsiteX4" fmla="*/ 3227876 w 3603773"/>
              <a:gd name="connsiteY4" fmla="*/ 2807716 h 2807716"/>
              <a:gd name="connsiteX5" fmla="*/ 375897 w 3603773"/>
              <a:gd name="connsiteY5" fmla="*/ 2807716 h 2807716"/>
              <a:gd name="connsiteX6" fmla="*/ 0 w 3603773"/>
              <a:gd name="connsiteY6" fmla="*/ 2431819 h 2807716"/>
              <a:gd name="connsiteX7" fmla="*/ 0 w 3603773"/>
              <a:gd name="connsiteY7" fmla="*/ 375897 h 2807716"/>
              <a:gd name="connsiteX8" fmla="*/ 375897 w 3603773"/>
              <a:gd name="connsiteY8" fmla="*/ 0 h 2807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03773" h="2807716">
                <a:moveTo>
                  <a:pt x="375897" y="0"/>
                </a:moveTo>
                <a:lnTo>
                  <a:pt x="3227876" y="0"/>
                </a:lnTo>
                <a:cubicBezTo>
                  <a:pt x="3435478" y="0"/>
                  <a:pt x="3603773" y="168295"/>
                  <a:pt x="3603773" y="375897"/>
                </a:cubicBezTo>
                <a:lnTo>
                  <a:pt x="3603773" y="2431819"/>
                </a:lnTo>
                <a:cubicBezTo>
                  <a:pt x="3603773" y="2639421"/>
                  <a:pt x="3435478" y="2807716"/>
                  <a:pt x="3227876" y="2807716"/>
                </a:cubicBezTo>
                <a:lnTo>
                  <a:pt x="375897" y="2807716"/>
                </a:lnTo>
                <a:cubicBezTo>
                  <a:pt x="168295" y="2807716"/>
                  <a:pt x="0" y="2639421"/>
                  <a:pt x="0" y="2431819"/>
                </a:cubicBezTo>
                <a:lnTo>
                  <a:pt x="0" y="375897"/>
                </a:lnTo>
                <a:cubicBezTo>
                  <a:pt x="0" y="168295"/>
                  <a:pt x="168295" y="0"/>
                  <a:pt x="375897" y="0"/>
                </a:cubicBezTo>
                <a:close/>
              </a:path>
            </a:pathLst>
          </a:custGeom>
        </p:spPr>
      </p:pic>
      <p:pic>
        <p:nvPicPr>
          <p:cNvPr id="19" name="Obrázek 6" descr="Obsah obrázku text, grafický design, Grafika, Písmo&#10;&#10;Popis byl vytvořen automaticky">
            <a:extLst>
              <a:ext uri="{FF2B5EF4-FFF2-40B4-BE49-F238E27FC236}">
                <a16:creationId xmlns:a16="http://schemas.microsoft.com/office/drawing/2014/main" id="{647C6B21-8167-5BA5-575F-213A6A9CDBD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0400" y="5445224"/>
            <a:ext cx="668963" cy="96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2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PV - typo + foto vlast. (2 sloupc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0">
            <a:extLst>
              <a:ext uri="{FF2B5EF4-FFF2-40B4-BE49-F238E27FC236}">
                <a16:creationId xmlns:a16="http://schemas.microsoft.com/office/drawing/2014/main" id="{25896C31-10C2-B68F-55A5-7D1A83452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624" y="466390"/>
            <a:ext cx="7286636" cy="51189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i="0">
                <a:solidFill>
                  <a:schemeClr val="bg1"/>
                </a:solidFill>
                <a:latin typeface="Montserrat" pitchFamily="2" charset="0"/>
                <a:cs typeface="Gotham Bold" pitchFamily="2" charset="0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79DF6FD-3CA2-73E8-EB69-8D66A31CB973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779329" y="485340"/>
            <a:ext cx="3955047" cy="28329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cs-CZ" sz="1200" b="0" i="0" dirty="0">
                <a:solidFill>
                  <a:schemeClr val="bg1"/>
                </a:solidFill>
                <a:latin typeface="Montserrat" pitchFamily="2" charset="0"/>
                <a:cs typeface="Gotham Book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Název slidu</a:t>
            </a:r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95DF9C34-8890-50FA-4A51-AB5AE63A8A7A}"/>
              </a:ext>
            </a:extLst>
          </p:cNvPr>
          <p:cNvCxnSpPr>
            <a:cxnSpLocks/>
          </p:cNvCxnSpPr>
          <p:nvPr userDrawn="1"/>
        </p:nvCxnSpPr>
        <p:spPr>
          <a:xfrm>
            <a:off x="548011" y="1148770"/>
            <a:ext cx="5043933" cy="0"/>
          </a:xfrm>
          <a:prstGeom prst="line">
            <a:avLst/>
          </a:prstGeom>
          <a:ln w="25400">
            <a:solidFill>
              <a:srgbClr val="F3B50F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Zástupný symbol obrázku 2">
            <a:extLst>
              <a:ext uri="{FF2B5EF4-FFF2-40B4-BE49-F238E27FC236}">
                <a16:creationId xmlns:a16="http://schemas.microsoft.com/office/drawing/2014/main" id="{747F136F-3F4E-7515-C2A0-BCA1777FC959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96000" y="1148771"/>
            <a:ext cx="5553274" cy="5159940"/>
          </a:xfrm>
          <a:prstGeom prst="roundRect">
            <a:avLst>
              <a:gd name="adj" fmla="val 6797"/>
            </a:avLst>
          </a:prstGeom>
          <a:solidFill>
            <a:schemeClr val="accent5">
              <a:lumMod val="10000"/>
              <a:lumOff val="90000"/>
            </a:schemeClr>
          </a:solidFill>
        </p:spPr>
        <p:txBody>
          <a:bodyPr/>
          <a:lstStyle>
            <a:lvl1pPr>
              <a:defRPr>
                <a:ln>
                  <a:noFill/>
                </a:ln>
                <a:noFill/>
              </a:defRPr>
            </a:lvl1pPr>
          </a:lstStyle>
          <a:p>
            <a:r>
              <a:rPr lang="cs-CZ" dirty="0"/>
              <a:t>z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BAB5DCE-C820-793B-5DDD-70ABE699579A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470222" y="1340768"/>
            <a:ext cx="5121721" cy="3845371"/>
          </a:xfrm>
          <a:prstGeom prst="rect">
            <a:avLst/>
          </a:prstGeom>
        </p:spPr>
        <p:txBody>
          <a:bodyPr numCol="2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lang="cs-CZ" sz="1600" b="0" i="0" dirty="0">
                <a:solidFill>
                  <a:schemeClr val="bg1"/>
                </a:solidFill>
                <a:latin typeface="Montserrat" pitchFamily="2" charset="77"/>
              </a:defRPr>
            </a:lvl1pPr>
            <a:lvl2pPr marL="742950" indent="-285750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  <a:latin typeface="Montserrat" pitchFamily="2" charset="77"/>
              </a:defRPr>
            </a:lvl2pPr>
            <a:lvl3pPr marL="1200150" indent="-285750">
              <a:buFont typeface="Arial" panose="020B0604020202020204" pitchFamily="34" charset="0"/>
              <a:buChar char="•"/>
              <a:defRPr sz="1000"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800">
                <a:solidFill>
                  <a:schemeClr val="bg1"/>
                </a:solidFill>
              </a:defRPr>
            </a:lvl5pPr>
            <a:lvl6pPr marL="2571750" indent="-285750">
              <a:buFont typeface="Arial" panose="020B0604020202020204" pitchFamily="34" charset="0"/>
              <a:buChar char="•"/>
              <a:defRPr sz="700">
                <a:solidFill>
                  <a:schemeClr val="bg1"/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4" name="Obrázek 6" descr="Obsah obrázku text, grafický design, Grafika, Písmo&#10;&#10;Popis byl vytvořen automaticky">
            <a:extLst>
              <a:ext uri="{FF2B5EF4-FFF2-40B4-BE49-F238E27FC236}">
                <a16:creationId xmlns:a16="http://schemas.microsoft.com/office/drawing/2014/main" id="{B88D38FC-EA57-D1DB-8345-BE2B28506A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0400" y="5445224"/>
            <a:ext cx="668963" cy="96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65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PV - typo + foto (2 sloupc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0">
            <a:extLst>
              <a:ext uri="{FF2B5EF4-FFF2-40B4-BE49-F238E27FC236}">
                <a16:creationId xmlns:a16="http://schemas.microsoft.com/office/drawing/2014/main" id="{25896C31-10C2-B68F-55A5-7D1A83452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624" y="466390"/>
            <a:ext cx="7286636" cy="51189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i="0">
                <a:solidFill>
                  <a:schemeClr val="bg1"/>
                </a:solidFill>
                <a:latin typeface="Montserrat" pitchFamily="2" charset="0"/>
                <a:cs typeface="Gotham Bold" pitchFamily="2" charset="0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79DF6FD-3CA2-73E8-EB69-8D66A31CB973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779329" y="485340"/>
            <a:ext cx="3955047" cy="28329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cs-CZ" sz="1200" b="0" i="0" dirty="0">
                <a:solidFill>
                  <a:schemeClr val="bg1"/>
                </a:solidFill>
                <a:latin typeface="Montserrat" pitchFamily="2" charset="0"/>
                <a:cs typeface="Gotham Book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Název slidu</a:t>
            </a:r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95DF9C34-8890-50FA-4A51-AB5AE63A8A7A}"/>
              </a:ext>
            </a:extLst>
          </p:cNvPr>
          <p:cNvCxnSpPr>
            <a:cxnSpLocks/>
          </p:cNvCxnSpPr>
          <p:nvPr userDrawn="1"/>
        </p:nvCxnSpPr>
        <p:spPr>
          <a:xfrm>
            <a:off x="548011" y="1148770"/>
            <a:ext cx="5043933" cy="0"/>
          </a:xfrm>
          <a:prstGeom prst="line">
            <a:avLst/>
          </a:prstGeom>
          <a:ln w="25400">
            <a:solidFill>
              <a:srgbClr val="F3B50F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37BFACC-14FA-C2A5-657A-B65CCE1C987A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470222" y="1340768"/>
            <a:ext cx="5121721" cy="3845371"/>
          </a:xfrm>
          <a:prstGeom prst="rect">
            <a:avLst/>
          </a:prstGeom>
        </p:spPr>
        <p:txBody>
          <a:bodyPr numCol="2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lang="cs-CZ" sz="1600" b="0" i="0" dirty="0">
                <a:solidFill>
                  <a:schemeClr val="bg1"/>
                </a:solidFill>
                <a:latin typeface="Montserrat" pitchFamily="2" charset="77"/>
              </a:defRPr>
            </a:lvl1pPr>
            <a:lvl2pPr marL="742950" indent="-285750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  <a:latin typeface="Montserrat" pitchFamily="2" charset="77"/>
              </a:defRPr>
            </a:lvl2pPr>
            <a:lvl3pPr marL="1200150" indent="-285750">
              <a:buFont typeface="Arial" panose="020B0604020202020204" pitchFamily="34" charset="0"/>
              <a:buChar char="•"/>
              <a:defRPr sz="1000"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800">
                <a:solidFill>
                  <a:schemeClr val="bg1"/>
                </a:solidFill>
              </a:defRPr>
            </a:lvl5pPr>
            <a:lvl6pPr marL="2571750" indent="-285750">
              <a:buFont typeface="Arial" panose="020B0604020202020204" pitchFamily="34" charset="0"/>
              <a:buChar char="•"/>
              <a:defRPr sz="700">
                <a:solidFill>
                  <a:schemeClr val="bg1"/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12" name="Picture 11" descr="A person swimming in a pool&#10;&#10;Description automatically generated">
            <a:extLst>
              <a:ext uri="{FF2B5EF4-FFF2-40B4-BE49-F238E27FC236}">
                <a16:creationId xmlns:a16="http://schemas.microsoft.com/office/drawing/2014/main" id="{8B09F0A3-CAE3-3568-04C7-FAB7081F28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1418" t="438" r="7051"/>
          <a:stretch>
            <a:fillRect/>
          </a:stretch>
        </p:blipFill>
        <p:spPr>
          <a:xfrm>
            <a:off x="6084265" y="1148771"/>
            <a:ext cx="5559724" cy="5159921"/>
          </a:xfrm>
          <a:custGeom>
            <a:avLst/>
            <a:gdLst>
              <a:gd name="connsiteX0" fmla="*/ 357067 w 5559724"/>
              <a:gd name="connsiteY0" fmla="*/ 0 h 5159921"/>
              <a:gd name="connsiteX1" fmla="*/ 5202657 w 5559724"/>
              <a:gd name="connsiteY1" fmla="*/ 0 h 5159921"/>
              <a:gd name="connsiteX2" fmla="*/ 5559724 w 5559724"/>
              <a:gd name="connsiteY2" fmla="*/ 357067 h 5159921"/>
              <a:gd name="connsiteX3" fmla="*/ 5559724 w 5559724"/>
              <a:gd name="connsiteY3" fmla="*/ 4802854 h 5159921"/>
              <a:gd name="connsiteX4" fmla="*/ 5202657 w 5559724"/>
              <a:gd name="connsiteY4" fmla="*/ 5159921 h 5159921"/>
              <a:gd name="connsiteX5" fmla="*/ 357067 w 5559724"/>
              <a:gd name="connsiteY5" fmla="*/ 5159921 h 5159921"/>
              <a:gd name="connsiteX6" fmla="*/ 0 w 5559724"/>
              <a:gd name="connsiteY6" fmla="*/ 4802854 h 5159921"/>
              <a:gd name="connsiteX7" fmla="*/ 0 w 5559724"/>
              <a:gd name="connsiteY7" fmla="*/ 357067 h 5159921"/>
              <a:gd name="connsiteX8" fmla="*/ 357067 w 5559724"/>
              <a:gd name="connsiteY8" fmla="*/ 0 h 5159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59724" h="5159921">
                <a:moveTo>
                  <a:pt x="357067" y="0"/>
                </a:moveTo>
                <a:lnTo>
                  <a:pt x="5202657" y="0"/>
                </a:lnTo>
                <a:cubicBezTo>
                  <a:pt x="5399860" y="0"/>
                  <a:pt x="5559724" y="159864"/>
                  <a:pt x="5559724" y="357067"/>
                </a:cubicBezTo>
                <a:lnTo>
                  <a:pt x="5559724" y="4802854"/>
                </a:lnTo>
                <a:cubicBezTo>
                  <a:pt x="5559724" y="5000057"/>
                  <a:pt x="5399860" y="5159921"/>
                  <a:pt x="5202657" y="5159921"/>
                </a:cubicBezTo>
                <a:lnTo>
                  <a:pt x="357067" y="5159921"/>
                </a:lnTo>
                <a:cubicBezTo>
                  <a:pt x="159864" y="5159921"/>
                  <a:pt x="0" y="5000057"/>
                  <a:pt x="0" y="4802854"/>
                </a:cubicBezTo>
                <a:lnTo>
                  <a:pt x="0" y="357067"/>
                </a:lnTo>
                <a:cubicBezTo>
                  <a:pt x="0" y="159864"/>
                  <a:pt x="159864" y="0"/>
                  <a:pt x="357067" y="0"/>
                </a:cubicBezTo>
                <a:close/>
              </a:path>
            </a:pathLst>
          </a:custGeom>
        </p:spPr>
      </p:pic>
      <p:pic>
        <p:nvPicPr>
          <p:cNvPr id="4" name="Obrázek 6" descr="Obsah obrázku text, grafický design, Grafika, Písmo&#10;&#10;Popis byl vytvořen automaticky">
            <a:extLst>
              <a:ext uri="{FF2B5EF4-FFF2-40B4-BE49-F238E27FC236}">
                <a16:creationId xmlns:a16="http://schemas.microsoft.com/office/drawing/2014/main" id="{59EA00A7-42BA-4218-157F-D62852F11F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0400" y="5445224"/>
            <a:ext cx="668963" cy="96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74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PV - typo + foto vlast. 2x (2 sloupc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0">
            <a:extLst>
              <a:ext uri="{FF2B5EF4-FFF2-40B4-BE49-F238E27FC236}">
                <a16:creationId xmlns:a16="http://schemas.microsoft.com/office/drawing/2014/main" id="{25896C31-10C2-B68F-55A5-7D1A83452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624" y="466390"/>
            <a:ext cx="7286636" cy="51189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i="0">
                <a:solidFill>
                  <a:schemeClr val="bg1"/>
                </a:solidFill>
                <a:latin typeface="Montserrat" pitchFamily="2" charset="0"/>
                <a:cs typeface="Gotham Bold" pitchFamily="2" charset="0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79DF6FD-3CA2-73E8-EB69-8D66A31CB973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779329" y="485340"/>
            <a:ext cx="3955047" cy="28329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cs-CZ" sz="1200" b="0" i="0" dirty="0">
                <a:solidFill>
                  <a:schemeClr val="bg1"/>
                </a:solidFill>
                <a:latin typeface="Montserrat" pitchFamily="2" charset="0"/>
                <a:cs typeface="Gotham Book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Název slidu</a:t>
            </a:r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95DF9C34-8890-50FA-4A51-AB5AE63A8A7A}"/>
              </a:ext>
            </a:extLst>
          </p:cNvPr>
          <p:cNvCxnSpPr>
            <a:cxnSpLocks/>
          </p:cNvCxnSpPr>
          <p:nvPr userDrawn="1"/>
        </p:nvCxnSpPr>
        <p:spPr>
          <a:xfrm>
            <a:off x="548011" y="1148770"/>
            <a:ext cx="6988149" cy="0"/>
          </a:xfrm>
          <a:prstGeom prst="line">
            <a:avLst/>
          </a:prstGeom>
          <a:ln w="25400">
            <a:solidFill>
              <a:srgbClr val="F3B50F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Zástupný symbol obrázku 2">
            <a:extLst>
              <a:ext uri="{FF2B5EF4-FFF2-40B4-BE49-F238E27FC236}">
                <a16:creationId xmlns:a16="http://schemas.microsoft.com/office/drawing/2014/main" id="{962676AB-FD0C-C356-89B6-F9322D881D0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046012" y="1148770"/>
            <a:ext cx="3600000" cy="2172513"/>
          </a:xfrm>
          <a:prstGeom prst="round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/>
          <a:lstStyle>
            <a:lvl1pPr>
              <a:defRPr>
                <a:ln>
                  <a:noFill/>
                </a:ln>
                <a:noFill/>
              </a:defRPr>
            </a:lvl1pPr>
          </a:lstStyle>
          <a:p>
            <a:r>
              <a:rPr lang="cs-CZ" dirty="0"/>
              <a:t>z</a:t>
            </a:r>
          </a:p>
        </p:txBody>
      </p:sp>
      <p:sp>
        <p:nvSpPr>
          <p:cNvPr id="8" name="Zástupný symbol obrázku 2">
            <a:extLst>
              <a:ext uri="{FF2B5EF4-FFF2-40B4-BE49-F238E27FC236}">
                <a16:creationId xmlns:a16="http://schemas.microsoft.com/office/drawing/2014/main" id="{FC49D0D1-D8DA-57D4-AFBB-403D3A0C6BC2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041138" y="3501007"/>
            <a:ext cx="3600000" cy="2807717"/>
          </a:xfrm>
          <a:prstGeom prst="round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/>
          <a:lstStyle>
            <a:lvl1pPr>
              <a:defRPr>
                <a:ln>
                  <a:noFill/>
                </a:ln>
                <a:noFill/>
              </a:defRPr>
            </a:lvl1pPr>
          </a:lstStyle>
          <a:p>
            <a:r>
              <a:rPr lang="cs-CZ" dirty="0"/>
              <a:t>z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7BC5D52-2E15-D3B3-2F7D-68CBA2A52E93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470222" y="1340768"/>
            <a:ext cx="7065938" cy="3845371"/>
          </a:xfrm>
          <a:prstGeom prst="rect">
            <a:avLst/>
          </a:prstGeom>
        </p:spPr>
        <p:txBody>
          <a:bodyPr numCol="2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lang="cs-CZ" sz="1600" b="0" i="0" dirty="0">
                <a:solidFill>
                  <a:schemeClr val="bg1"/>
                </a:solidFill>
                <a:latin typeface="Montserrat" pitchFamily="2" charset="77"/>
              </a:defRPr>
            </a:lvl1pPr>
            <a:lvl2pPr marL="742950" indent="-285750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  <a:latin typeface="Montserrat" pitchFamily="2" charset="77"/>
              </a:defRPr>
            </a:lvl2pPr>
            <a:lvl3pPr marL="1200150" indent="-285750">
              <a:buFont typeface="Arial" panose="020B0604020202020204" pitchFamily="34" charset="0"/>
              <a:buChar char="•"/>
              <a:defRPr sz="1000"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800">
                <a:solidFill>
                  <a:schemeClr val="bg1"/>
                </a:solidFill>
              </a:defRPr>
            </a:lvl5pPr>
            <a:lvl6pPr marL="2571750" indent="-285750">
              <a:buFont typeface="Arial" panose="020B0604020202020204" pitchFamily="34" charset="0"/>
              <a:buChar char="•"/>
              <a:defRPr sz="700">
                <a:solidFill>
                  <a:schemeClr val="bg1"/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4" name="Obrázek 6" descr="Obsah obrázku text, grafický design, Grafika, Písmo&#10;&#10;Popis byl vytvořen automaticky">
            <a:extLst>
              <a:ext uri="{FF2B5EF4-FFF2-40B4-BE49-F238E27FC236}">
                <a16:creationId xmlns:a16="http://schemas.microsoft.com/office/drawing/2014/main" id="{4A17A90A-34DB-5008-ABA7-21341C9FA1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0400" y="5445224"/>
            <a:ext cx="668963" cy="96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50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PV Uvod - horizontal (foto vlastn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obrázku 13">
            <a:extLst>
              <a:ext uri="{FF2B5EF4-FFF2-40B4-BE49-F238E27FC236}">
                <a16:creationId xmlns:a16="http://schemas.microsoft.com/office/drawing/2014/main" id="{B9F830AB-FFB5-4D73-5B27-B4A18A57E2B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429000"/>
            <a:ext cx="12192000" cy="3429000"/>
          </a:xfrm>
          <a:prstGeom prst="round2SameRect">
            <a:avLst/>
          </a:prstGeom>
          <a:solidFill>
            <a:schemeClr val="accent5">
              <a:lumMod val="10000"/>
              <a:lumOff val="90000"/>
            </a:schemeClr>
          </a:solidFill>
        </p:spPr>
        <p:txBody>
          <a:bodyPr/>
          <a:lstStyle>
            <a:lvl1pPr>
              <a:buNone/>
              <a:defRPr>
                <a:noFill/>
              </a:defRPr>
            </a:lvl1pPr>
          </a:lstStyle>
          <a:p>
            <a:r>
              <a:rPr lang="cs-CZ" dirty="0"/>
              <a:t>Kliknutím na ikonu přidáte obrázek.</a:t>
            </a:r>
          </a:p>
        </p:txBody>
      </p:sp>
      <p:cxnSp>
        <p:nvCxnSpPr>
          <p:cNvPr id="8" name="Přímá spojnice 11">
            <a:extLst>
              <a:ext uri="{FF2B5EF4-FFF2-40B4-BE49-F238E27FC236}">
                <a16:creationId xmlns:a16="http://schemas.microsoft.com/office/drawing/2014/main" id="{CEC80F4A-3570-F7FC-3C50-DFFB0A8210B3}"/>
              </a:ext>
            </a:extLst>
          </p:cNvPr>
          <p:cNvCxnSpPr>
            <a:cxnSpLocks/>
          </p:cNvCxnSpPr>
          <p:nvPr userDrawn="1"/>
        </p:nvCxnSpPr>
        <p:spPr>
          <a:xfrm>
            <a:off x="550863" y="1952836"/>
            <a:ext cx="9731427" cy="0"/>
          </a:xfrm>
          <a:prstGeom prst="line">
            <a:avLst/>
          </a:prstGeom>
          <a:ln w="25400" cap="rnd">
            <a:solidFill>
              <a:srgbClr val="F2100E"/>
            </a:solidFill>
            <a:rou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Subtitle 2">
            <a:extLst>
              <a:ext uri="{FF2B5EF4-FFF2-40B4-BE49-F238E27FC236}">
                <a16:creationId xmlns:a16="http://schemas.microsoft.com/office/drawing/2014/main" id="{A12B7208-FC98-F110-D81F-BDE4E22043F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6638" y="2132856"/>
            <a:ext cx="10009842" cy="3175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Montserrat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Podnadpis</a:t>
            </a:r>
            <a:endParaRPr lang="en-US" dirty="0"/>
          </a:p>
        </p:txBody>
      </p:sp>
      <p:sp>
        <p:nvSpPr>
          <p:cNvPr id="10" name="Nadpis 20">
            <a:extLst>
              <a:ext uri="{FF2B5EF4-FFF2-40B4-BE49-F238E27FC236}">
                <a16:creationId xmlns:a16="http://schemas.microsoft.com/office/drawing/2014/main" id="{42A35239-2CB5-AC3E-AC49-334918DCC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638" y="427498"/>
            <a:ext cx="10009842" cy="134531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lang="cs-CZ" sz="4800" b="1" i="0" dirty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14" name="Obrázek 5" descr="Obsah obrázku text, grafický design, Grafika, Písmo&#10;&#10;Popis byl vytvořen automaticky">
            <a:extLst>
              <a:ext uri="{FF2B5EF4-FFF2-40B4-BE49-F238E27FC236}">
                <a16:creationId xmlns:a16="http://schemas.microsoft.com/office/drawing/2014/main" id="{0C4C2BD0-672C-22B1-8751-168A40D40B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00835" y="444682"/>
            <a:ext cx="668963" cy="96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89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PV - typo + foto 2x (2 sloupc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0">
            <a:extLst>
              <a:ext uri="{FF2B5EF4-FFF2-40B4-BE49-F238E27FC236}">
                <a16:creationId xmlns:a16="http://schemas.microsoft.com/office/drawing/2014/main" id="{25896C31-10C2-B68F-55A5-7D1A83452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624" y="466390"/>
            <a:ext cx="7286636" cy="51189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i="0">
                <a:solidFill>
                  <a:schemeClr val="bg1"/>
                </a:solidFill>
                <a:latin typeface="Montserrat" pitchFamily="2" charset="0"/>
                <a:cs typeface="Gotham Bold" pitchFamily="2" charset="0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79DF6FD-3CA2-73E8-EB69-8D66A31CB973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779329" y="485340"/>
            <a:ext cx="3955047" cy="28329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cs-CZ" sz="1200" b="0" i="0" dirty="0">
                <a:solidFill>
                  <a:schemeClr val="bg1"/>
                </a:solidFill>
                <a:latin typeface="Montserrat" pitchFamily="2" charset="0"/>
                <a:cs typeface="Gotham Book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Název slidu</a:t>
            </a:r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95DF9C34-8890-50FA-4A51-AB5AE63A8A7A}"/>
              </a:ext>
            </a:extLst>
          </p:cNvPr>
          <p:cNvCxnSpPr>
            <a:cxnSpLocks/>
          </p:cNvCxnSpPr>
          <p:nvPr userDrawn="1"/>
        </p:nvCxnSpPr>
        <p:spPr>
          <a:xfrm>
            <a:off x="548011" y="1148770"/>
            <a:ext cx="698814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55DAC423-19CE-A6A9-EFCD-9C8304ECD877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470222" y="1340768"/>
            <a:ext cx="7065938" cy="3845371"/>
          </a:xfrm>
          <a:prstGeom prst="rect">
            <a:avLst/>
          </a:prstGeom>
        </p:spPr>
        <p:txBody>
          <a:bodyPr numCol="2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lang="cs-CZ" sz="1600" b="0" i="0" dirty="0">
                <a:solidFill>
                  <a:schemeClr val="bg1"/>
                </a:solidFill>
                <a:latin typeface="Montserrat" pitchFamily="2" charset="77"/>
              </a:defRPr>
            </a:lvl1pPr>
            <a:lvl2pPr marL="742950" indent="-285750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  <a:latin typeface="Montserrat" pitchFamily="2" charset="77"/>
              </a:defRPr>
            </a:lvl2pPr>
            <a:lvl3pPr marL="1200150" indent="-285750">
              <a:buFont typeface="Arial" panose="020B0604020202020204" pitchFamily="34" charset="0"/>
              <a:buChar char="•"/>
              <a:defRPr sz="1000"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800">
                <a:solidFill>
                  <a:schemeClr val="bg1"/>
                </a:solidFill>
              </a:defRPr>
            </a:lvl5pPr>
            <a:lvl6pPr marL="2571750" indent="-285750">
              <a:buFont typeface="Arial" panose="020B0604020202020204" pitchFamily="34" charset="0"/>
              <a:buChar char="•"/>
              <a:defRPr sz="700">
                <a:solidFill>
                  <a:schemeClr val="bg1"/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15" name="Picture 14" descr="A person throwing a ball&#10;&#10;Description automatically generated">
            <a:extLst>
              <a:ext uri="{FF2B5EF4-FFF2-40B4-BE49-F238E27FC236}">
                <a16:creationId xmlns:a16="http://schemas.microsoft.com/office/drawing/2014/main" id="{89E37325-7599-EBC8-77D2-01BC923FDD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271" t="11915" r="1894" b="959"/>
          <a:stretch>
            <a:fillRect/>
          </a:stretch>
        </p:blipFill>
        <p:spPr>
          <a:xfrm>
            <a:off x="8046780" y="1148770"/>
            <a:ext cx="3603773" cy="2184192"/>
          </a:xfrm>
          <a:custGeom>
            <a:avLst/>
            <a:gdLst>
              <a:gd name="connsiteX0" fmla="*/ 364039 w 3603773"/>
              <a:gd name="connsiteY0" fmla="*/ 0 h 2184192"/>
              <a:gd name="connsiteX1" fmla="*/ 3239734 w 3603773"/>
              <a:gd name="connsiteY1" fmla="*/ 0 h 2184192"/>
              <a:gd name="connsiteX2" fmla="*/ 3603773 w 3603773"/>
              <a:gd name="connsiteY2" fmla="*/ 364039 h 2184192"/>
              <a:gd name="connsiteX3" fmla="*/ 3603773 w 3603773"/>
              <a:gd name="connsiteY3" fmla="*/ 1820153 h 2184192"/>
              <a:gd name="connsiteX4" fmla="*/ 3239734 w 3603773"/>
              <a:gd name="connsiteY4" fmla="*/ 2184192 h 2184192"/>
              <a:gd name="connsiteX5" fmla="*/ 364039 w 3603773"/>
              <a:gd name="connsiteY5" fmla="*/ 2184192 h 2184192"/>
              <a:gd name="connsiteX6" fmla="*/ 0 w 3603773"/>
              <a:gd name="connsiteY6" fmla="*/ 1820153 h 2184192"/>
              <a:gd name="connsiteX7" fmla="*/ 0 w 3603773"/>
              <a:gd name="connsiteY7" fmla="*/ 364039 h 2184192"/>
              <a:gd name="connsiteX8" fmla="*/ 364039 w 3603773"/>
              <a:gd name="connsiteY8" fmla="*/ 0 h 2184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03773" h="2184192">
                <a:moveTo>
                  <a:pt x="364039" y="0"/>
                </a:moveTo>
                <a:lnTo>
                  <a:pt x="3239734" y="0"/>
                </a:lnTo>
                <a:cubicBezTo>
                  <a:pt x="3440787" y="0"/>
                  <a:pt x="3603773" y="162986"/>
                  <a:pt x="3603773" y="364039"/>
                </a:cubicBezTo>
                <a:lnTo>
                  <a:pt x="3603773" y="1820153"/>
                </a:lnTo>
                <a:cubicBezTo>
                  <a:pt x="3603773" y="2021206"/>
                  <a:pt x="3440787" y="2184192"/>
                  <a:pt x="3239734" y="2184192"/>
                </a:cubicBezTo>
                <a:lnTo>
                  <a:pt x="364039" y="2184192"/>
                </a:lnTo>
                <a:cubicBezTo>
                  <a:pt x="162986" y="2184192"/>
                  <a:pt x="0" y="2021206"/>
                  <a:pt x="0" y="1820153"/>
                </a:cubicBezTo>
                <a:lnTo>
                  <a:pt x="0" y="364039"/>
                </a:lnTo>
                <a:cubicBezTo>
                  <a:pt x="0" y="162986"/>
                  <a:pt x="162986" y="0"/>
                  <a:pt x="364039" y="0"/>
                </a:cubicBezTo>
                <a:close/>
              </a:path>
            </a:pathLst>
          </a:custGeom>
        </p:spPr>
      </p:pic>
      <p:pic>
        <p:nvPicPr>
          <p:cNvPr id="18" name="Picture 17" descr="Hockey players in hockey uniforms hugging each other&#10;&#10;Description automatically generated">
            <a:extLst>
              <a:ext uri="{FF2B5EF4-FFF2-40B4-BE49-F238E27FC236}">
                <a16:creationId xmlns:a16="http://schemas.microsoft.com/office/drawing/2014/main" id="{083F811D-1B70-BBCB-D599-55D4CDF8AE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3" t="786" r="8753" b="2845"/>
          <a:stretch>
            <a:fillRect/>
          </a:stretch>
        </p:blipFill>
        <p:spPr>
          <a:xfrm>
            <a:off x="8046780" y="3501008"/>
            <a:ext cx="3603773" cy="2807716"/>
          </a:xfrm>
          <a:custGeom>
            <a:avLst/>
            <a:gdLst>
              <a:gd name="connsiteX0" fmla="*/ 375897 w 3603773"/>
              <a:gd name="connsiteY0" fmla="*/ 0 h 2807716"/>
              <a:gd name="connsiteX1" fmla="*/ 3227876 w 3603773"/>
              <a:gd name="connsiteY1" fmla="*/ 0 h 2807716"/>
              <a:gd name="connsiteX2" fmla="*/ 3603773 w 3603773"/>
              <a:gd name="connsiteY2" fmla="*/ 375897 h 2807716"/>
              <a:gd name="connsiteX3" fmla="*/ 3603773 w 3603773"/>
              <a:gd name="connsiteY3" fmla="*/ 2431819 h 2807716"/>
              <a:gd name="connsiteX4" fmla="*/ 3227876 w 3603773"/>
              <a:gd name="connsiteY4" fmla="*/ 2807716 h 2807716"/>
              <a:gd name="connsiteX5" fmla="*/ 375897 w 3603773"/>
              <a:gd name="connsiteY5" fmla="*/ 2807716 h 2807716"/>
              <a:gd name="connsiteX6" fmla="*/ 0 w 3603773"/>
              <a:gd name="connsiteY6" fmla="*/ 2431819 h 2807716"/>
              <a:gd name="connsiteX7" fmla="*/ 0 w 3603773"/>
              <a:gd name="connsiteY7" fmla="*/ 375897 h 2807716"/>
              <a:gd name="connsiteX8" fmla="*/ 375897 w 3603773"/>
              <a:gd name="connsiteY8" fmla="*/ 0 h 2807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03773" h="2807716">
                <a:moveTo>
                  <a:pt x="375897" y="0"/>
                </a:moveTo>
                <a:lnTo>
                  <a:pt x="3227876" y="0"/>
                </a:lnTo>
                <a:cubicBezTo>
                  <a:pt x="3435478" y="0"/>
                  <a:pt x="3603773" y="168295"/>
                  <a:pt x="3603773" y="375897"/>
                </a:cubicBezTo>
                <a:lnTo>
                  <a:pt x="3603773" y="2431819"/>
                </a:lnTo>
                <a:cubicBezTo>
                  <a:pt x="3603773" y="2639421"/>
                  <a:pt x="3435478" y="2807716"/>
                  <a:pt x="3227876" y="2807716"/>
                </a:cubicBezTo>
                <a:lnTo>
                  <a:pt x="375897" y="2807716"/>
                </a:lnTo>
                <a:cubicBezTo>
                  <a:pt x="168295" y="2807716"/>
                  <a:pt x="0" y="2639421"/>
                  <a:pt x="0" y="2431819"/>
                </a:cubicBezTo>
                <a:lnTo>
                  <a:pt x="0" y="375897"/>
                </a:lnTo>
                <a:cubicBezTo>
                  <a:pt x="0" y="168295"/>
                  <a:pt x="168295" y="0"/>
                  <a:pt x="375897" y="0"/>
                </a:cubicBezTo>
                <a:close/>
              </a:path>
            </a:pathLst>
          </a:custGeom>
        </p:spPr>
      </p:pic>
      <p:pic>
        <p:nvPicPr>
          <p:cNvPr id="4" name="Obrázek 6" descr="Obsah obrázku text, grafický design, Grafika, Písmo&#10;&#10;Popis byl vytvořen automaticky">
            <a:extLst>
              <a:ext uri="{FF2B5EF4-FFF2-40B4-BE49-F238E27FC236}">
                <a16:creationId xmlns:a16="http://schemas.microsoft.com/office/drawing/2014/main" id="{47A6BE8E-507F-131E-53BE-5EE6AD6DA59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0400" y="5445224"/>
            <a:ext cx="668963" cy="96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82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PV - graf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grafu 5">
            <a:extLst>
              <a:ext uri="{FF2B5EF4-FFF2-40B4-BE49-F238E27FC236}">
                <a16:creationId xmlns:a16="http://schemas.microsoft.com/office/drawing/2014/main" id="{B2C07651-F152-2751-C4D8-F2C055E5876B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550863" y="1916831"/>
            <a:ext cx="11090275" cy="3195341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cs-CZ" dirty="0"/>
              <a:t>Kliknutím na ikonu přidáte graf.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BB422E0-7539-D867-B88C-EF6A3D543D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624" y="1308979"/>
            <a:ext cx="6330672" cy="3175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Montserrat" pitchFamily="2" charset="0"/>
                <a:cs typeface="Gotham Book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8" name="Nadpis 20">
            <a:extLst>
              <a:ext uri="{FF2B5EF4-FFF2-40B4-BE49-F238E27FC236}">
                <a16:creationId xmlns:a16="http://schemas.microsoft.com/office/drawing/2014/main" id="{C9EADC3C-D112-A41D-7F33-6B0AF9C19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624" y="466390"/>
            <a:ext cx="7286636" cy="51189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i="0">
                <a:solidFill>
                  <a:schemeClr val="bg1"/>
                </a:solidFill>
                <a:latin typeface="Montserrat" pitchFamily="2" charset="0"/>
                <a:cs typeface="Gotham Bold" pitchFamily="2" charset="0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600D972-1E4A-C390-2CAB-03656FC75D34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779329" y="485340"/>
            <a:ext cx="3955047" cy="28329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cs-CZ" sz="1200" b="0" i="0" dirty="0">
                <a:solidFill>
                  <a:schemeClr val="bg1"/>
                </a:solidFill>
                <a:latin typeface="Montserrat" pitchFamily="2" charset="0"/>
                <a:cs typeface="Gotham Book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Název slidu</a:t>
            </a:r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29AEDE91-D0DF-EDE9-5D76-AB2B1A800C14}"/>
              </a:ext>
            </a:extLst>
          </p:cNvPr>
          <p:cNvCxnSpPr>
            <a:cxnSpLocks/>
          </p:cNvCxnSpPr>
          <p:nvPr userDrawn="1"/>
        </p:nvCxnSpPr>
        <p:spPr>
          <a:xfrm>
            <a:off x="548011" y="1148770"/>
            <a:ext cx="11093127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" name="Obrázek 6" descr="Obsah obrázku text, grafický design, Grafika, Písmo&#10;&#10;Popis byl vytvořen automaticky">
            <a:extLst>
              <a:ext uri="{FF2B5EF4-FFF2-40B4-BE49-F238E27FC236}">
                <a16:creationId xmlns:a16="http://schemas.microsoft.com/office/drawing/2014/main" id="{EE7D015C-678B-9F29-F7AF-D435193399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0400" y="5445224"/>
            <a:ext cx="668963" cy="96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99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PV -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9BB422E0-7539-D867-B88C-EF6A3D543D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624" y="1308979"/>
            <a:ext cx="6330672" cy="3175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Montserrat" pitchFamily="2" charset="0"/>
                <a:cs typeface="Gotham Book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8" name="Nadpis 20">
            <a:extLst>
              <a:ext uri="{FF2B5EF4-FFF2-40B4-BE49-F238E27FC236}">
                <a16:creationId xmlns:a16="http://schemas.microsoft.com/office/drawing/2014/main" id="{C9EADC3C-D112-A41D-7F33-6B0AF9C19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624" y="466390"/>
            <a:ext cx="7286636" cy="51189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i="0">
                <a:solidFill>
                  <a:schemeClr val="bg1"/>
                </a:solidFill>
                <a:latin typeface="Montserrat" pitchFamily="2" charset="0"/>
                <a:cs typeface="Gotham Bold" pitchFamily="2" charset="0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600D972-1E4A-C390-2CAB-03656FC75D34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779329" y="485340"/>
            <a:ext cx="3955047" cy="28329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cs-CZ" sz="1200" b="0" i="0" dirty="0">
                <a:solidFill>
                  <a:schemeClr val="bg1"/>
                </a:solidFill>
                <a:latin typeface="Montserrat" pitchFamily="2" charset="0"/>
                <a:cs typeface="Gotham Book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Název slidu</a:t>
            </a:r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29AEDE91-D0DF-EDE9-5D76-AB2B1A800C14}"/>
              </a:ext>
            </a:extLst>
          </p:cNvPr>
          <p:cNvCxnSpPr>
            <a:cxnSpLocks/>
          </p:cNvCxnSpPr>
          <p:nvPr userDrawn="1"/>
        </p:nvCxnSpPr>
        <p:spPr>
          <a:xfrm>
            <a:off x="548011" y="1148770"/>
            <a:ext cx="11093127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Zástupný symbol pro tabulku 2">
            <a:extLst>
              <a:ext uri="{FF2B5EF4-FFF2-40B4-BE49-F238E27FC236}">
                <a16:creationId xmlns:a16="http://schemas.microsoft.com/office/drawing/2014/main" id="{26508149-ABFE-1C18-BFB6-AE8B8F4AE3AC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48011" y="1916831"/>
            <a:ext cx="11093127" cy="3195335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>
                <a:noFill/>
                <a:latin typeface="Montserrat" pitchFamily="2" charset="0"/>
              </a:defRPr>
            </a:lvl1pPr>
          </a:lstStyle>
          <a:p>
            <a:r>
              <a:rPr lang="cs-CZ" dirty="0"/>
              <a:t>Kliknutím na ikonu přidáte tabulku.</a:t>
            </a:r>
          </a:p>
        </p:txBody>
      </p:sp>
      <p:pic>
        <p:nvPicPr>
          <p:cNvPr id="4" name="Obrázek 6" descr="Obsah obrázku text, grafický design, Grafika, Písmo&#10;&#10;Popis byl vytvořen automaticky">
            <a:extLst>
              <a:ext uri="{FF2B5EF4-FFF2-40B4-BE49-F238E27FC236}">
                <a16:creationId xmlns:a16="http://schemas.microsoft.com/office/drawing/2014/main" id="{22CD5A9E-CF85-7763-032F-35A4BF238D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0400" y="5445224"/>
            <a:ext cx="668963" cy="96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51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PV - partneř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C73E4E6-E0FA-72A4-31D0-D342D4257A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98382" y="0"/>
            <a:ext cx="5492750" cy="6858000"/>
          </a:xfrm>
          <a:prstGeom prst="rect">
            <a:avLst/>
          </a:prstGeom>
        </p:spPr>
      </p:pic>
      <p:sp>
        <p:nvSpPr>
          <p:cNvPr id="5" name="Nadpis 20">
            <a:extLst>
              <a:ext uri="{FF2B5EF4-FFF2-40B4-BE49-F238E27FC236}">
                <a16:creationId xmlns:a16="http://schemas.microsoft.com/office/drawing/2014/main" id="{82B71DE0-07D1-CC95-1E7A-3527A93D29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1234" y="4869160"/>
            <a:ext cx="5492749" cy="94638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200" b="1" i="0">
                <a:solidFill>
                  <a:schemeClr val="bg1"/>
                </a:solidFill>
                <a:latin typeface="Montserrat" pitchFamily="2" charset="0"/>
                <a:cs typeface="Gotham Bold" pitchFamily="2" charset="0"/>
              </a:defRPr>
            </a:lvl1pPr>
          </a:lstStyle>
          <a:p>
            <a:r>
              <a:rPr lang="cs-CZ" dirty="0"/>
              <a:t>PODPORUJEME ČESKÝ</a:t>
            </a:r>
            <a:br>
              <a:rPr lang="cs-CZ" dirty="0"/>
            </a:br>
            <a:r>
              <a:rPr lang="cs-CZ" dirty="0"/>
              <a:t>PARALYMPIJSKÝ VÝBOR</a:t>
            </a:r>
          </a:p>
        </p:txBody>
      </p:sp>
      <p:pic>
        <p:nvPicPr>
          <p:cNvPr id="2" name="Obrázek 1" descr="Obsah obrázku text, grafický design, Grafika, Písmo&#10;&#10;Popis byl vytvořen automaticky">
            <a:extLst>
              <a:ext uri="{FF2B5EF4-FFF2-40B4-BE49-F238E27FC236}">
                <a16:creationId xmlns:a16="http://schemas.microsoft.com/office/drawing/2014/main" id="{0E17D525-CD1B-FCB2-58B5-BA8E237040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05096" y="710771"/>
            <a:ext cx="2445026" cy="354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00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PV - závě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aoblený obdélník 11">
            <a:extLst>
              <a:ext uri="{FF2B5EF4-FFF2-40B4-BE49-F238E27FC236}">
                <a16:creationId xmlns:a16="http://schemas.microsoft.com/office/drawing/2014/main" id="{8BDEF716-FA97-6CD2-4860-1E84281C8E82}"/>
              </a:ext>
            </a:extLst>
          </p:cNvPr>
          <p:cNvSpPr/>
          <p:nvPr userDrawn="1"/>
        </p:nvSpPr>
        <p:spPr>
          <a:xfrm>
            <a:off x="522361" y="4941167"/>
            <a:ext cx="11147277" cy="13687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" name="Nadpis 20">
            <a:extLst>
              <a:ext uri="{FF2B5EF4-FFF2-40B4-BE49-F238E27FC236}">
                <a16:creationId xmlns:a16="http://schemas.microsoft.com/office/drawing/2014/main" id="{8B8E6E68-B476-23B8-9E4B-9D79AA4EB8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8604" y="3192693"/>
            <a:ext cx="9214792" cy="78494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4000" b="1" i="0">
                <a:solidFill>
                  <a:schemeClr val="bg1"/>
                </a:solidFill>
                <a:latin typeface="Montserrat" pitchFamily="2" charset="0"/>
                <a:cs typeface="Gotham Bold" pitchFamily="2" charset="0"/>
              </a:defRPr>
            </a:lvl1pPr>
          </a:lstStyle>
          <a:p>
            <a:r>
              <a:rPr lang="cs-CZ" dirty="0"/>
              <a:t>DĚKUJEME ZA POZORNOST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D94D9BA-8C95-DC79-C23C-9C56E26653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8604" y="3977633"/>
            <a:ext cx="9214791" cy="3175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Montserrat" pitchFamily="2" charset="0"/>
                <a:cs typeface="Gotham Book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SPORT JE JENOM JEDEN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8256F26-C465-38BE-4C00-314BB237132E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2423592" y="5295363"/>
            <a:ext cx="3360050" cy="660320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cs-CZ" sz="1200" b="0" i="0" dirty="0">
                <a:solidFill>
                  <a:schemeClr val="bg2"/>
                </a:solidFill>
                <a:latin typeface="Montserrat" pitchFamily="2" charset="0"/>
                <a:cs typeface="Gotham Book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Jméno</a:t>
            </a:r>
            <a:br>
              <a:rPr lang="cs-CZ" dirty="0"/>
            </a:br>
            <a:r>
              <a:rPr lang="cs-CZ" dirty="0"/>
              <a:t>E-mail</a:t>
            </a:r>
            <a:br>
              <a:rPr lang="cs-CZ" dirty="0"/>
            </a:br>
            <a:r>
              <a:rPr lang="cs-CZ" dirty="0"/>
              <a:t>Telefon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6C501C7-D0AF-14B5-0329-0A74C220D77D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408360" y="5487673"/>
            <a:ext cx="3360050" cy="275700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cs-CZ" sz="1200" b="0" i="0" dirty="0">
                <a:solidFill>
                  <a:schemeClr val="bg2"/>
                </a:solidFill>
                <a:latin typeface="Montserrat" pitchFamily="2" charset="0"/>
                <a:cs typeface="Gotham Book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Rok / datum zpracování</a:t>
            </a:r>
          </a:p>
        </p:txBody>
      </p:sp>
      <p:pic>
        <p:nvPicPr>
          <p:cNvPr id="4" name="Obrázek 2" descr="Obsah obrázku text, grafický design, Grafika, Písmo&#10;&#10;Popis byl vytvořen automaticky">
            <a:extLst>
              <a:ext uri="{FF2B5EF4-FFF2-40B4-BE49-F238E27FC236}">
                <a16:creationId xmlns:a16="http://schemas.microsoft.com/office/drawing/2014/main" id="{DEFF70A0-2E2C-1040-E4D2-C782C3C868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35765" y="692696"/>
            <a:ext cx="1320470" cy="191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86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PT - nadpis + text (2 sloupc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20">
            <a:extLst>
              <a:ext uri="{FF2B5EF4-FFF2-40B4-BE49-F238E27FC236}">
                <a16:creationId xmlns:a16="http://schemas.microsoft.com/office/drawing/2014/main" id="{392DF0CE-6F97-E5CE-B134-A1B2FD96C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624" y="466390"/>
            <a:ext cx="7286636" cy="51189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i="0">
                <a:solidFill>
                  <a:schemeClr val="bg1"/>
                </a:solidFill>
                <a:latin typeface="Montserrat" pitchFamily="2" charset="0"/>
                <a:cs typeface="Gotham Bold" pitchFamily="2" charset="0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B6B4FAE-0C73-9AB2-4EE0-18F3E4A5EAED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779329" y="485340"/>
            <a:ext cx="3955047" cy="28329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cs-CZ" sz="1200" b="0" i="0" dirty="0">
                <a:solidFill>
                  <a:schemeClr val="bg1"/>
                </a:solidFill>
                <a:latin typeface="Montserrat" pitchFamily="2" charset="0"/>
                <a:cs typeface="Gotham Book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Název slidu</a:t>
            </a: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598E8567-1180-5417-0A4B-162751FCF6D5}"/>
              </a:ext>
            </a:extLst>
          </p:cNvPr>
          <p:cNvCxnSpPr>
            <a:cxnSpLocks/>
          </p:cNvCxnSpPr>
          <p:nvPr userDrawn="1"/>
        </p:nvCxnSpPr>
        <p:spPr>
          <a:xfrm>
            <a:off x="548011" y="1148770"/>
            <a:ext cx="11093127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Obrázek 2" descr="Obsah obrázku logo&#10;&#10;Popis byl vytvořen automaticky">
            <a:extLst>
              <a:ext uri="{FF2B5EF4-FFF2-40B4-BE49-F238E27FC236}">
                <a16:creationId xmlns:a16="http://schemas.microsoft.com/office/drawing/2014/main" id="{33271D03-FF0B-98A2-544F-96ADE64C3F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800" y="5428800"/>
            <a:ext cx="1016555" cy="1016555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E49BF4F4-7284-674F-7AF5-78E7A18A7D8D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470222" y="1340768"/>
            <a:ext cx="11165657" cy="3845371"/>
          </a:xfrm>
          <a:prstGeom prst="rect">
            <a:avLst/>
          </a:prstGeom>
        </p:spPr>
        <p:txBody>
          <a:bodyPr numCol="2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Arial" panose="020B0604020202020204" pitchFamily="34" charset="0"/>
              <a:buNone/>
              <a:tabLst/>
              <a:defRPr lang="cs-CZ" sz="1600" b="0" i="0" dirty="0">
                <a:solidFill>
                  <a:schemeClr val="bg1"/>
                </a:solidFill>
                <a:latin typeface="Montserrat" pitchFamily="2" charset="77"/>
              </a:defRPr>
            </a:lvl1pPr>
            <a:lvl2pPr marL="742950" indent="-285750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  <a:latin typeface="Montserrat" pitchFamily="2" charset="77"/>
              </a:defRPr>
            </a:lvl2pPr>
            <a:lvl3pPr marL="1200150" indent="-285750">
              <a:buFont typeface="Arial" panose="020B0604020202020204" pitchFamily="34" charset="0"/>
              <a:buChar char="•"/>
              <a:defRPr sz="1000"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800">
                <a:solidFill>
                  <a:schemeClr val="bg1"/>
                </a:solidFill>
              </a:defRPr>
            </a:lvl5pPr>
            <a:lvl6pPr marL="2571750" indent="-285750">
              <a:buFont typeface="Arial" panose="020B0604020202020204" pitchFamily="34" charset="0"/>
              <a:buChar char="•"/>
              <a:defRPr sz="700">
                <a:solidFill>
                  <a:schemeClr val="bg1"/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27192932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PT Uvod - vertical (foto vlastn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8E627A47-1901-8F03-2077-C1F53CE69AE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1" y="0"/>
            <a:ext cx="6096000" cy="6858000"/>
          </a:xfrm>
          <a:custGeom>
            <a:avLst/>
            <a:gdLst>
              <a:gd name="connsiteX0" fmla="*/ 508041 w 6096000"/>
              <a:gd name="connsiteY0" fmla="*/ 0 h 6858000"/>
              <a:gd name="connsiteX1" fmla="*/ 576063 w 6096000"/>
              <a:gd name="connsiteY1" fmla="*/ 0 h 6858000"/>
              <a:gd name="connsiteX2" fmla="*/ 5587959 w 6096000"/>
              <a:gd name="connsiteY2" fmla="*/ 0 h 6858000"/>
              <a:gd name="connsiteX3" fmla="*/ 6095999 w 6096000"/>
              <a:gd name="connsiteY3" fmla="*/ 0 h 6858000"/>
              <a:gd name="connsiteX4" fmla="*/ 6095999 w 6096000"/>
              <a:gd name="connsiteY4" fmla="*/ 508031 h 6858000"/>
              <a:gd name="connsiteX5" fmla="*/ 6096000 w 6096000"/>
              <a:gd name="connsiteY5" fmla="*/ 508041 h 6858000"/>
              <a:gd name="connsiteX6" fmla="*/ 6096000 w 6096000"/>
              <a:gd name="connsiteY6" fmla="*/ 6349959 h 6858000"/>
              <a:gd name="connsiteX7" fmla="*/ 6095999 w 6096000"/>
              <a:gd name="connsiteY7" fmla="*/ 6349969 h 6858000"/>
              <a:gd name="connsiteX8" fmla="*/ 6095999 w 6096000"/>
              <a:gd name="connsiteY8" fmla="*/ 6858000 h 6858000"/>
              <a:gd name="connsiteX9" fmla="*/ 5587959 w 6096000"/>
              <a:gd name="connsiteY9" fmla="*/ 6858000 h 6858000"/>
              <a:gd name="connsiteX10" fmla="*/ 576063 w 6096000"/>
              <a:gd name="connsiteY10" fmla="*/ 6858000 h 6858000"/>
              <a:gd name="connsiteX11" fmla="*/ 508041 w 6096000"/>
              <a:gd name="connsiteY11" fmla="*/ 6858000 h 6858000"/>
              <a:gd name="connsiteX12" fmla="*/ 0 w 6096000"/>
              <a:gd name="connsiteY12" fmla="*/ 6349959 h 6858000"/>
              <a:gd name="connsiteX13" fmla="*/ 0 w 6096000"/>
              <a:gd name="connsiteY13" fmla="*/ 508041 h 6858000"/>
              <a:gd name="connsiteX14" fmla="*/ 508041 w 6096000"/>
              <a:gd name="connsiteY1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096000" h="6858000">
                <a:moveTo>
                  <a:pt x="508041" y="0"/>
                </a:moveTo>
                <a:lnTo>
                  <a:pt x="576063" y="0"/>
                </a:lnTo>
                <a:lnTo>
                  <a:pt x="5587959" y="0"/>
                </a:lnTo>
                <a:lnTo>
                  <a:pt x="6095999" y="0"/>
                </a:lnTo>
                <a:lnTo>
                  <a:pt x="6095999" y="508031"/>
                </a:lnTo>
                <a:lnTo>
                  <a:pt x="6096000" y="508041"/>
                </a:lnTo>
                <a:lnTo>
                  <a:pt x="6096000" y="6349959"/>
                </a:lnTo>
                <a:lnTo>
                  <a:pt x="6095999" y="6349969"/>
                </a:lnTo>
                <a:lnTo>
                  <a:pt x="6095999" y="6858000"/>
                </a:lnTo>
                <a:lnTo>
                  <a:pt x="5587959" y="6858000"/>
                </a:lnTo>
                <a:lnTo>
                  <a:pt x="576063" y="6858000"/>
                </a:lnTo>
                <a:lnTo>
                  <a:pt x="508041" y="6858000"/>
                </a:lnTo>
                <a:cubicBezTo>
                  <a:pt x="227458" y="6858000"/>
                  <a:pt x="0" y="6630542"/>
                  <a:pt x="0" y="6349959"/>
                </a:cubicBezTo>
                <a:lnTo>
                  <a:pt x="0" y="508041"/>
                </a:lnTo>
                <a:cubicBezTo>
                  <a:pt x="0" y="227458"/>
                  <a:pt x="227458" y="0"/>
                  <a:pt x="508041" y="0"/>
                </a:cubicBezTo>
                <a:close/>
              </a:path>
            </a:pathLst>
          </a:custGeom>
          <a:solidFill>
            <a:schemeClr val="accent5">
              <a:lumMod val="10000"/>
              <a:lumOff val="90000"/>
            </a:schemeClr>
          </a:solidFill>
        </p:spPr>
        <p:txBody>
          <a:bodyPr wrap="square">
            <a:noAutofit/>
          </a:bodyPr>
          <a:lstStyle>
            <a:lvl1pPr>
              <a:buNone/>
              <a:defRPr>
                <a:noFill/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3" name="Obrázek 2" descr="Obsah obrázku logo&#10;&#10;Popis byl vytvořen automaticky">
            <a:extLst>
              <a:ext uri="{FF2B5EF4-FFF2-40B4-BE49-F238E27FC236}">
                <a16:creationId xmlns:a16="http://schemas.microsoft.com/office/drawing/2014/main" id="{E2992CB0-4E61-54B5-C1E6-4AF1431975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800" y="5428800"/>
            <a:ext cx="1016555" cy="1016555"/>
          </a:xfrm>
          <a:prstGeom prst="rect">
            <a:avLst/>
          </a:prstGeom>
        </p:spPr>
      </p:pic>
      <p:cxnSp>
        <p:nvCxnSpPr>
          <p:cNvPr id="8" name="Přímá spojnice 11">
            <a:extLst>
              <a:ext uri="{FF2B5EF4-FFF2-40B4-BE49-F238E27FC236}">
                <a16:creationId xmlns:a16="http://schemas.microsoft.com/office/drawing/2014/main" id="{C00242CA-9F93-88E7-1B24-AF754E638BD9}"/>
              </a:ext>
            </a:extLst>
          </p:cNvPr>
          <p:cNvCxnSpPr>
            <a:cxnSpLocks/>
          </p:cNvCxnSpPr>
          <p:nvPr userDrawn="1"/>
        </p:nvCxnSpPr>
        <p:spPr>
          <a:xfrm>
            <a:off x="550863" y="1952836"/>
            <a:ext cx="5041081" cy="0"/>
          </a:xfrm>
          <a:prstGeom prst="line">
            <a:avLst/>
          </a:prstGeom>
          <a:ln w="25400" cap="rnd">
            <a:solidFill>
              <a:schemeClr val="tx2"/>
            </a:solidFill>
            <a:rou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6D2B3F91-B7B0-9E90-3C43-2485F5D3B23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6638" y="2132856"/>
            <a:ext cx="5185306" cy="3175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Montserrat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Podnadpis</a:t>
            </a:r>
            <a:endParaRPr lang="en-US" dirty="0"/>
          </a:p>
        </p:txBody>
      </p:sp>
      <p:sp>
        <p:nvSpPr>
          <p:cNvPr id="12" name="Nadpis 20">
            <a:extLst>
              <a:ext uri="{FF2B5EF4-FFF2-40B4-BE49-F238E27FC236}">
                <a16:creationId xmlns:a16="http://schemas.microsoft.com/office/drawing/2014/main" id="{7F93EBCF-DD79-65F5-49F3-1C6C679DE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638" y="427498"/>
            <a:ext cx="5185306" cy="134531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lang="cs-CZ" sz="4800" b="1" i="0" dirty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469040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PV Uvod - horizontal (f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erson holding a bow and arrow&#10;&#10;Description automatically generated">
            <a:extLst>
              <a:ext uri="{FF2B5EF4-FFF2-40B4-BE49-F238E27FC236}">
                <a16:creationId xmlns:a16="http://schemas.microsoft.com/office/drawing/2014/main" id="{2F2370E2-F0DB-BC5B-181D-DFD6EBDD5B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2148" b="35664"/>
          <a:stretch>
            <a:fillRect/>
          </a:stretch>
        </p:blipFill>
        <p:spPr>
          <a:xfrm>
            <a:off x="0" y="3429000"/>
            <a:ext cx="12192000" cy="3429000"/>
          </a:xfrm>
          <a:custGeom>
            <a:avLst/>
            <a:gdLst>
              <a:gd name="connsiteX0" fmla="*/ 571511 w 12192000"/>
              <a:gd name="connsiteY0" fmla="*/ 0 h 3429000"/>
              <a:gd name="connsiteX1" fmla="*/ 11620489 w 12192000"/>
              <a:gd name="connsiteY1" fmla="*/ 0 h 3429000"/>
              <a:gd name="connsiteX2" fmla="*/ 12192000 w 12192000"/>
              <a:gd name="connsiteY2" fmla="*/ 571511 h 3429000"/>
              <a:gd name="connsiteX3" fmla="*/ 12192000 w 12192000"/>
              <a:gd name="connsiteY3" fmla="*/ 3429000 h 3429000"/>
              <a:gd name="connsiteX4" fmla="*/ 0 w 12192000"/>
              <a:gd name="connsiteY4" fmla="*/ 3429000 h 3429000"/>
              <a:gd name="connsiteX5" fmla="*/ 0 w 12192000"/>
              <a:gd name="connsiteY5" fmla="*/ 571511 h 3429000"/>
              <a:gd name="connsiteX6" fmla="*/ 571511 w 12192000"/>
              <a:gd name="connsiteY6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429000">
                <a:moveTo>
                  <a:pt x="571511" y="0"/>
                </a:moveTo>
                <a:lnTo>
                  <a:pt x="11620489" y="0"/>
                </a:lnTo>
                <a:cubicBezTo>
                  <a:pt x="11936126" y="0"/>
                  <a:pt x="12192000" y="255874"/>
                  <a:pt x="12192000" y="571511"/>
                </a:cubicBezTo>
                <a:lnTo>
                  <a:pt x="12192000" y="3429000"/>
                </a:lnTo>
                <a:lnTo>
                  <a:pt x="0" y="3429000"/>
                </a:lnTo>
                <a:lnTo>
                  <a:pt x="0" y="571511"/>
                </a:lnTo>
                <a:cubicBezTo>
                  <a:pt x="0" y="255874"/>
                  <a:pt x="255874" y="0"/>
                  <a:pt x="571511" y="0"/>
                </a:cubicBezTo>
                <a:close/>
              </a:path>
            </a:pathLst>
          </a:custGeom>
        </p:spPr>
      </p:pic>
      <p:cxnSp>
        <p:nvCxnSpPr>
          <p:cNvPr id="23" name="Přímá spojnice 11">
            <a:extLst>
              <a:ext uri="{FF2B5EF4-FFF2-40B4-BE49-F238E27FC236}">
                <a16:creationId xmlns:a16="http://schemas.microsoft.com/office/drawing/2014/main" id="{2084EA7E-6D52-777A-DFB4-055AB4AC7A1E}"/>
              </a:ext>
            </a:extLst>
          </p:cNvPr>
          <p:cNvCxnSpPr>
            <a:cxnSpLocks/>
          </p:cNvCxnSpPr>
          <p:nvPr userDrawn="1"/>
        </p:nvCxnSpPr>
        <p:spPr>
          <a:xfrm>
            <a:off x="550863" y="1952836"/>
            <a:ext cx="9731427" cy="0"/>
          </a:xfrm>
          <a:prstGeom prst="line">
            <a:avLst/>
          </a:prstGeom>
          <a:ln w="25400" cap="rnd">
            <a:solidFill>
              <a:schemeClr val="tx2"/>
            </a:solidFill>
            <a:rou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Subtitle 2">
            <a:extLst>
              <a:ext uri="{FF2B5EF4-FFF2-40B4-BE49-F238E27FC236}">
                <a16:creationId xmlns:a16="http://schemas.microsoft.com/office/drawing/2014/main" id="{3BC8F704-F04F-FB16-7043-EF274AF5E6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6638" y="2132856"/>
            <a:ext cx="10009842" cy="3175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Montserrat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Podnadpis</a:t>
            </a:r>
            <a:endParaRPr lang="en-US" dirty="0"/>
          </a:p>
        </p:txBody>
      </p:sp>
      <p:sp>
        <p:nvSpPr>
          <p:cNvPr id="25" name="Nadpis 20">
            <a:extLst>
              <a:ext uri="{FF2B5EF4-FFF2-40B4-BE49-F238E27FC236}">
                <a16:creationId xmlns:a16="http://schemas.microsoft.com/office/drawing/2014/main" id="{E54C9D91-22EA-D8E2-656C-735DA34FA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638" y="427498"/>
            <a:ext cx="10009842" cy="134531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lang="cs-CZ" sz="4800" b="1" i="0" dirty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27" name="Obrázek 5" descr="Obsah obrázku text, grafický design, Grafika, Písmo&#10;&#10;Popis byl vytvořen automaticky">
            <a:extLst>
              <a:ext uri="{FF2B5EF4-FFF2-40B4-BE49-F238E27FC236}">
                <a16:creationId xmlns:a16="http://schemas.microsoft.com/office/drawing/2014/main" id="{548308D9-E495-1104-B68E-550EE679C4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00835" y="444682"/>
            <a:ext cx="668963" cy="96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40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PV Uvod - vertical (foto vlastn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obrázku 5">
            <a:extLst>
              <a:ext uri="{FF2B5EF4-FFF2-40B4-BE49-F238E27FC236}">
                <a16:creationId xmlns:a16="http://schemas.microsoft.com/office/drawing/2014/main" id="{8E627A47-1901-8F03-2077-C1F53CE69AE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1" y="0"/>
            <a:ext cx="6096000" cy="6858000"/>
          </a:xfrm>
          <a:custGeom>
            <a:avLst/>
            <a:gdLst>
              <a:gd name="connsiteX0" fmla="*/ 508041 w 6096000"/>
              <a:gd name="connsiteY0" fmla="*/ 0 h 6858000"/>
              <a:gd name="connsiteX1" fmla="*/ 576063 w 6096000"/>
              <a:gd name="connsiteY1" fmla="*/ 0 h 6858000"/>
              <a:gd name="connsiteX2" fmla="*/ 5587959 w 6096000"/>
              <a:gd name="connsiteY2" fmla="*/ 0 h 6858000"/>
              <a:gd name="connsiteX3" fmla="*/ 6095999 w 6096000"/>
              <a:gd name="connsiteY3" fmla="*/ 0 h 6858000"/>
              <a:gd name="connsiteX4" fmla="*/ 6095999 w 6096000"/>
              <a:gd name="connsiteY4" fmla="*/ 508031 h 6858000"/>
              <a:gd name="connsiteX5" fmla="*/ 6096000 w 6096000"/>
              <a:gd name="connsiteY5" fmla="*/ 508041 h 6858000"/>
              <a:gd name="connsiteX6" fmla="*/ 6096000 w 6096000"/>
              <a:gd name="connsiteY6" fmla="*/ 6349959 h 6858000"/>
              <a:gd name="connsiteX7" fmla="*/ 6095999 w 6096000"/>
              <a:gd name="connsiteY7" fmla="*/ 6349969 h 6858000"/>
              <a:gd name="connsiteX8" fmla="*/ 6095999 w 6096000"/>
              <a:gd name="connsiteY8" fmla="*/ 6858000 h 6858000"/>
              <a:gd name="connsiteX9" fmla="*/ 5587959 w 6096000"/>
              <a:gd name="connsiteY9" fmla="*/ 6858000 h 6858000"/>
              <a:gd name="connsiteX10" fmla="*/ 576063 w 6096000"/>
              <a:gd name="connsiteY10" fmla="*/ 6858000 h 6858000"/>
              <a:gd name="connsiteX11" fmla="*/ 508041 w 6096000"/>
              <a:gd name="connsiteY11" fmla="*/ 6858000 h 6858000"/>
              <a:gd name="connsiteX12" fmla="*/ 0 w 6096000"/>
              <a:gd name="connsiteY12" fmla="*/ 6349959 h 6858000"/>
              <a:gd name="connsiteX13" fmla="*/ 0 w 6096000"/>
              <a:gd name="connsiteY13" fmla="*/ 508041 h 6858000"/>
              <a:gd name="connsiteX14" fmla="*/ 508041 w 6096000"/>
              <a:gd name="connsiteY1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096000" h="6858000">
                <a:moveTo>
                  <a:pt x="508041" y="0"/>
                </a:moveTo>
                <a:lnTo>
                  <a:pt x="576063" y="0"/>
                </a:lnTo>
                <a:lnTo>
                  <a:pt x="5587959" y="0"/>
                </a:lnTo>
                <a:lnTo>
                  <a:pt x="6095999" y="0"/>
                </a:lnTo>
                <a:lnTo>
                  <a:pt x="6095999" y="508031"/>
                </a:lnTo>
                <a:lnTo>
                  <a:pt x="6096000" y="508041"/>
                </a:lnTo>
                <a:lnTo>
                  <a:pt x="6096000" y="6349959"/>
                </a:lnTo>
                <a:lnTo>
                  <a:pt x="6095999" y="6349969"/>
                </a:lnTo>
                <a:lnTo>
                  <a:pt x="6095999" y="6858000"/>
                </a:lnTo>
                <a:lnTo>
                  <a:pt x="5587959" y="6858000"/>
                </a:lnTo>
                <a:lnTo>
                  <a:pt x="576063" y="6858000"/>
                </a:lnTo>
                <a:lnTo>
                  <a:pt x="508041" y="6858000"/>
                </a:lnTo>
                <a:cubicBezTo>
                  <a:pt x="227458" y="6858000"/>
                  <a:pt x="0" y="6630542"/>
                  <a:pt x="0" y="6349959"/>
                </a:cubicBezTo>
                <a:lnTo>
                  <a:pt x="0" y="508041"/>
                </a:lnTo>
                <a:cubicBezTo>
                  <a:pt x="0" y="227458"/>
                  <a:pt x="227458" y="0"/>
                  <a:pt x="508041" y="0"/>
                </a:cubicBezTo>
                <a:close/>
              </a:path>
            </a:pathLst>
          </a:custGeom>
          <a:solidFill>
            <a:schemeClr val="accent5">
              <a:lumMod val="10000"/>
              <a:lumOff val="90000"/>
            </a:schemeClr>
          </a:solidFill>
        </p:spPr>
        <p:txBody>
          <a:bodyPr wrap="square">
            <a:noAutofit/>
          </a:bodyPr>
          <a:lstStyle>
            <a:lvl1pPr>
              <a:buNone/>
              <a:defRPr>
                <a:noFill/>
              </a:defRPr>
            </a:lvl1pPr>
          </a:lstStyle>
          <a:p>
            <a:r>
              <a:rPr lang="cs-CZ" dirty="0"/>
              <a:t>Kliknutím na ikonu přidáte obrázek.</a:t>
            </a:r>
          </a:p>
        </p:txBody>
      </p:sp>
      <p:cxnSp>
        <p:nvCxnSpPr>
          <p:cNvPr id="8" name="Přímá spojnice 11">
            <a:extLst>
              <a:ext uri="{FF2B5EF4-FFF2-40B4-BE49-F238E27FC236}">
                <a16:creationId xmlns:a16="http://schemas.microsoft.com/office/drawing/2014/main" id="{C00242CA-9F93-88E7-1B24-AF754E638BD9}"/>
              </a:ext>
            </a:extLst>
          </p:cNvPr>
          <p:cNvCxnSpPr>
            <a:cxnSpLocks/>
          </p:cNvCxnSpPr>
          <p:nvPr userDrawn="1"/>
        </p:nvCxnSpPr>
        <p:spPr>
          <a:xfrm>
            <a:off x="550863" y="1952836"/>
            <a:ext cx="5041081" cy="0"/>
          </a:xfrm>
          <a:prstGeom prst="line">
            <a:avLst/>
          </a:prstGeom>
          <a:ln w="25400" cap="rnd">
            <a:solidFill>
              <a:srgbClr val="0074BD"/>
            </a:solidFill>
            <a:rou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6D2B3F91-B7B0-9E90-3C43-2485F5D3B23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6638" y="2132856"/>
            <a:ext cx="5185306" cy="3175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Montserrat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Podnadpis</a:t>
            </a:r>
            <a:endParaRPr lang="en-US" dirty="0"/>
          </a:p>
        </p:txBody>
      </p:sp>
      <p:sp>
        <p:nvSpPr>
          <p:cNvPr id="12" name="Nadpis 20">
            <a:extLst>
              <a:ext uri="{FF2B5EF4-FFF2-40B4-BE49-F238E27FC236}">
                <a16:creationId xmlns:a16="http://schemas.microsoft.com/office/drawing/2014/main" id="{7F93EBCF-DD79-65F5-49F3-1C6C679DE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638" y="427498"/>
            <a:ext cx="5185306" cy="134531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lang="cs-CZ" sz="4800" b="1" i="0" dirty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pic>
        <p:nvPicPr>
          <p:cNvPr id="13" name="Obrázek 6" descr="Obsah obrázku text, grafický design, Grafika, Písmo&#10;&#10;Popis byl vytvořen automaticky">
            <a:extLst>
              <a:ext uri="{FF2B5EF4-FFF2-40B4-BE49-F238E27FC236}">
                <a16:creationId xmlns:a16="http://schemas.microsoft.com/office/drawing/2014/main" id="{5E4CC756-D020-C62C-2969-B6DDD2BF2D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0400" y="5445224"/>
            <a:ext cx="668963" cy="96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48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PV Uvod - vertical (f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ame-side Corner of Rectangle 6">
            <a:extLst>
              <a:ext uri="{FF2B5EF4-FFF2-40B4-BE49-F238E27FC236}">
                <a16:creationId xmlns:a16="http://schemas.microsoft.com/office/drawing/2014/main" id="{70101099-DDD4-EB6B-0A18-3BEEE36D596C}"/>
              </a:ext>
            </a:extLst>
          </p:cNvPr>
          <p:cNvSpPr/>
          <p:nvPr userDrawn="1"/>
        </p:nvSpPr>
        <p:spPr>
          <a:xfrm rot="16200000">
            <a:off x="5715000" y="381000"/>
            <a:ext cx="6858000" cy="6096000"/>
          </a:xfrm>
          <a:prstGeom prst="round2SameRect">
            <a:avLst>
              <a:gd name="adj1" fmla="val 8333"/>
              <a:gd name="adj2" fmla="val 0"/>
            </a:avLst>
          </a:prstGeom>
          <a:blipFill dpi="0" rotWithShape="0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23900" sx="29000" sy="29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  <p:cxnSp>
        <p:nvCxnSpPr>
          <p:cNvPr id="13" name="Přímá spojnice 11">
            <a:extLst>
              <a:ext uri="{FF2B5EF4-FFF2-40B4-BE49-F238E27FC236}">
                <a16:creationId xmlns:a16="http://schemas.microsoft.com/office/drawing/2014/main" id="{880C0CFF-3FA1-2F27-F60B-02DBC205D27E}"/>
              </a:ext>
            </a:extLst>
          </p:cNvPr>
          <p:cNvCxnSpPr>
            <a:cxnSpLocks/>
          </p:cNvCxnSpPr>
          <p:nvPr userDrawn="1"/>
        </p:nvCxnSpPr>
        <p:spPr>
          <a:xfrm>
            <a:off x="550863" y="1952836"/>
            <a:ext cx="5041081" cy="0"/>
          </a:xfrm>
          <a:prstGeom prst="line">
            <a:avLst/>
          </a:prstGeom>
          <a:ln w="25400" cap="rnd">
            <a:solidFill>
              <a:schemeClr val="tx2"/>
            </a:solidFill>
            <a:rou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Subtitle 2">
            <a:extLst>
              <a:ext uri="{FF2B5EF4-FFF2-40B4-BE49-F238E27FC236}">
                <a16:creationId xmlns:a16="http://schemas.microsoft.com/office/drawing/2014/main" id="{7DE622EE-32F5-5DAA-70CF-BA96B85F136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06638" y="2132856"/>
            <a:ext cx="5185306" cy="3175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Montserrat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Podnadpis</a:t>
            </a:r>
            <a:endParaRPr lang="en-US" dirty="0"/>
          </a:p>
        </p:txBody>
      </p:sp>
      <p:sp>
        <p:nvSpPr>
          <p:cNvPr id="15" name="Nadpis 20">
            <a:extLst>
              <a:ext uri="{FF2B5EF4-FFF2-40B4-BE49-F238E27FC236}">
                <a16:creationId xmlns:a16="http://schemas.microsoft.com/office/drawing/2014/main" id="{B7127DA4-C099-5F16-BE26-45DCB36CF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638" y="427498"/>
            <a:ext cx="5185306" cy="134531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lang="cs-CZ" sz="4800" b="1" i="0" dirty="0">
                <a:solidFill>
                  <a:schemeClr val="bg1"/>
                </a:solidFill>
                <a:latin typeface="Montserrat" pitchFamily="2" charset="0"/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16" name="Obrázek 6" descr="Obsah obrázku text, grafický design, Grafika, Písmo&#10;&#10;Popis byl vytvořen automaticky">
            <a:extLst>
              <a:ext uri="{FF2B5EF4-FFF2-40B4-BE49-F238E27FC236}">
                <a16:creationId xmlns:a16="http://schemas.microsoft.com/office/drawing/2014/main" id="{AF0D2BD6-475B-DDD4-6FB5-4A86C6FBDF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0400" y="5445224"/>
            <a:ext cx="668963" cy="96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54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PV - přechod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wheelchairs&#10;&#10;Description automatically generated">
            <a:extLst>
              <a:ext uri="{FF2B5EF4-FFF2-40B4-BE49-F238E27FC236}">
                <a16:creationId xmlns:a16="http://schemas.microsoft.com/office/drawing/2014/main" id="{FB02708D-91F7-67C8-4A89-0F5796FD4E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795" b="7795"/>
          <a:stretch/>
        </p:blipFill>
        <p:spPr>
          <a:xfrm>
            <a:off x="-3" y="0"/>
            <a:ext cx="12192003" cy="6858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56492F3-087A-DEBD-6942-9DB72CE735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-185888" y="1626583"/>
            <a:ext cx="5417305" cy="5045529"/>
          </a:xfrm>
          <a:prstGeom prst="rect">
            <a:avLst/>
          </a:prstGeom>
        </p:spPr>
      </p:pic>
      <p:pic>
        <p:nvPicPr>
          <p:cNvPr id="7" name="Obrázek 3">
            <a:extLst>
              <a:ext uri="{FF2B5EF4-FFF2-40B4-BE49-F238E27FC236}">
                <a16:creationId xmlns:a16="http://schemas.microsoft.com/office/drawing/2014/main" id="{E9BBD9CD-3A2F-8A6D-2FBF-EAFD6F2AD44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0400" y="5446800"/>
            <a:ext cx="669600" cy="97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6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PV - přechod (foto vlastn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obrázku 5">
            <a:extLst>
              <a:ext uri="{FF2B5EF4-FFF2-40B4-BE49-F238E27FC236}">
                <a16:creationId xmlns:a16="http://schemas.microsoft.com/office/drawing/2014/main" id="{D10732F7-6374-9AAF-7907-6FFDCDE2109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1" y="0"/>
            <a:ext cx="6096000" cy="6858000"/>
          </a:xfrm>
          <a:custGeom>
            <a:avLst/>
            <a:gdLst>
              <a:gd name="connsiteX0" fmla="*/ 508041 w 6096000"/>
              <a:gd name="connsiteY0" fmla="*/ 0 h 6858000"/>
              <a:gd name="connsiteX1" fmla="*/ 576063 w 6096000"/>
              <a:gd name="connsiteY1" fmla="*/ 0 h 6858000"/>
              <a:gd name="connsiteX2" fmla="*/ 5587959 w 6096000"/>
              <a:gd name="connsiteY2" fmla="*/ 0 h 6858000"/>
              <a:gd name="connsiteX3" fmla="*/ 6095999 w 6096000"/>
              <a:gd name="connsiteY3" fmla="*/ 0 h 6858000"/>
              <a:gd name="connsiteX4" fmla="*/ 6095999 w 6096000"/>
              <a:gd name="connsiteY4" fmla="*/ 508031 h 6858000"/>
              <a:gd name="connsiteX5" fmla="*/ 6096000 w 6096000"/>
              <a:gd name="connsiteY5" fmla="*/ 508041 h 6858000"/>
              <a:gd name="connsiteX6" fmla="*/ 6096000 w 6096000"/>
              <a:gd name="connsiteY6" fmla="*/ 6349959 h 6858000"/>
              <a:gd name="connsiteX7" fmla="*/ 6095999 w 6096000"/>
              <a:gd name="connsiteY7" fmla="*/ 6349969 h 6858000"/>
              <a:gd name="connsiteX8" fmla="*/ 6095999 w 6096000"/>
              <a:gd name="connsiteY8" fmla="*/ 6858000 h 6858000"/>
              <a:gd name="connsiteX9" fmla="*/ 5587959 w 6096000"/>
              <a:gd name="connsiteY9" fmla="*/ 6858000 h 6858000"/>
              <a:gd name="connsiteX10" fmla="*/ 576063 w 6096000"/>
              <a:gd name="connsiteY10" fmla="*/ 6858000 h 6858000"/>
              <a:gd name="connsiteX11" fmla="*/ 508041 w 6096000"/>
              <a:gd name="connsiteY11" fmla="*/ 6858000 h 6858000"/>
              <a:gd name="connsiteX12" fmla="*/ 0 w 6096000"/>
              <a:gd name="connsiteY12" fmla="*/ 6349959 h 6858000"/>
              <a:gd name="connsiteX13" fmla="*/ 0 w 6096000"/>
              <a:gd name="connsiteY13" fmla="*/ 508041 h 6858000"/>
              <a:gd name="connsiteX14" fmla="*/ 508041 w 6096000"/>
              <a:gd name="connsiteY1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096000" h="6858000">
                <a:moveTo>
                  <a:pt x="508041" y="0"/>
                </a:moveTo>
                <a:lnTo>
                  <a:pt x="576063" y="0"/>
                </a:lnTo>
                <a:lnTo>
                  <a:pt x="5587959" y="0"/>
                </a:lnTo>
                <a:lnTo>
                  <a:pt x="6095999" y="0"/>
                </a:lnTo>
                <a:lnTo>
                  <a:pt x="6095999" y="508031"/>
                </a:lnTo>
                <a:lnTo>
                  <a:pt x="6096000" y="508041"/>
                </a:lnTo>
                <a:lnTo>
                  <a:pt x="6096000" y="6349959"/>
                </a:lnTo>
                <a:lnTo>
                  <a:pt x="6095999" y="6349969"/>
                </a:lnTo>
                <a:lnTo>
                  <a:pt x="6095999" y="6858000"/>
                </a:lnTo>
                <a:lnTo>
                  <a:pt x="5587959" y="6858000"/>
                </a:lnTo>
                <a:lnTo>
                  <a:pt x="576063" y="6858000"/>
                </a:lnTo>
                <a:lnTo>
                  <a:pt x="508041" y="6858000"/>
                </a:lnTo>
                <a:cubicBezTo>
                  <a:pt x="227458" y="6858000"/>
                  <a:pt x="0" y="6630542"/>
                  <a:pt x="0" y="6349959"/>
                </a:cubicBezTo>
                <a:lnTo>
                  <a:pt x="0" y="508041"/>
                </a:lnTo>
                <a:cubicBezTo>
                  <a:pt x="0" y="227458"/>
                  <a:pt x="227458" y="0"/>
                  <a:pt x="508041" y="0"/>
                </a:cubicBezTo>
                <a:close/>
              </a:path>
            </a:pathLst>
          </a:custGeom>
          <a:solidFill>
            <a:schemeClr val="accent5">
              <a:lumMod val="10000"/>
              <a:lumOff val="90000"/>
            </a:schemeClr>
          </a:solidFill>
        </p:spPr>
        <p:txBody>
          <a:bodyPr wrap="square">
            <a:noAutofit/>
          </a:bodyPr>
          <a:lstStyle>
            <a:lvl1pPr>
              <a:buNone/>
              <a:defRPr>
                <a:noFill/>
              </a:defRPr>
            </a:lvl1pPr>
          </a:lstStyle>
          <a:p>
            <a:r>
              <a:rPr lang="cs-CZ" dirty="0"/>
              <a:t>Kliknutím na ikonu přidáte obrázek.</a:t>
            </a:r>
          </a:p>
        </p:txBody>
      </p:sp>
      <p:pic>
        <p:nvPicPr>
          <p:cNvPr id="3" name="Obrázek 2" descr="Obsah obrázku text, grafický design, Grafika, Písmo&#10;&#10;Popis byl vytvořen automaticky">
            <a:extLst>
              <a:ext uri="{FF2B5EF4-FFF2-40B4-BE49-F238E27FC236}">
                <a16:creationId xmlns:a16="http://schemas.microsoft.com/office/drawing/2014/main" id="{F191DC72-4922-4507-1DC5-00424CC2DA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02624" y="2472059"/>
            <a:ext cx="1320470" cy="191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75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PV - přechod (f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on a sled with a hockey stick&#10;&#10;Description automatically generated">
            <a:extLst>
              <a:ext uri="{FF2B5EF4-FFF2-40B4-BE49-F238E27FC236}">
                <a16:creationId xmlns:a16="http://schemas.microsoft.com/office/drawing/2014/main" id="{E5F4802B-F5E9-A368-3CBA-DD25CCF57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9615" r="21126" b="166"/>
          <a:stretch>
            <a:fillRect/>
          </a:stretch>
        </p:blipFill>
        <p:spPr>
          <a:xfrm>
            <a:off x="6096000" y="11416"/>
            <a:ext cx="6096000" cy="6846584"/>
          </a:xfrm>
          <a:custGeom>
            <a:avLst/>
            <a:gdLst>
              <a:gd name="connsiteX0" fmla="*/ 422297 w 6096000"/>
              <a:gd name="connsiteY0" fmla="*/ 0 h 6846584"/>
              <a:gd name="connsiteX1" fmla="*/ 6096000 w 6096000"/>
              <a:gd name="connsiteY1" fmla="*/ 0 h 6846584"/>
              <a:gd name="connsiteX2" fmla="*/ 6096000 w 6096000"/>
              <a:gd name="connsiteY2" fmla="*/ 6846584 h 6846584"/>
              <a:gd name="connsiteX3" fmla="*/ 531388 w 6096000"/>
              <a:gd name="connsiteY3" fmla="*/ 6846584 h 6846584"/>
              <a:gd name="connsiteX4" fmla="*/ 0 w 6096000"/>
              <a:gd name="connsiteY4" fmla="*/ 6315196 h 6846584"/>
              <a:gd name="connsiteX5" fmla="*/ 0 w 6096000"/>
              <a:gd name="connsiteY5" fmla="*/ 519972 h 6846584"/>
              <a:gd name="connsiteX6" fmla="*/ 324548 w 6096000"/>
              <a:gd name="connsiteY6" fmla="*/ 30343 h 684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46584">
                <a:moveTo>
                  <a:pt x="422297" y="0"/>
                </a:moveTo>
                <a:lnTo>
                  <a:pt x="6096000" y="0"/>
                </a:lnTo>
                <a:lnTo>
                  <a:pt x="6096000" y="6846584"/>
                </a:lnTo>
                <a:lnTo>
                  <a:pt x="531388" y="6846584"/>
                </a:lnTo>
                <a:cubicBezTo>
                  <a:pt x="237911" y="6846584"/>
                  <a:pt x="0" y="6608673"/>
                  <a:pt x="0" y="6315196"/>
                </a:cubicBezTo>
                <a:lnTo>
                  <a:pt x="0" y="519972"/>
                </a:lnTo>
                <a:cubicBezTo>
                  <a:pt x="0" y="299864"/>
                  <a:pt x="133825" y="111012"/>
                  <a:pt x="324548" y="30343"/>
                </a:cubicBezTo>
                <a:close/>
              </a:path>
            </a:pathLst>
          </a:custGeom>
        </p:spPr>
      </p:pic>
      <p:pic>
        <p:nvPicPr>
          <p:cNvPr id="12" name="Obrázek 2" descr="Obsah obrázku text, grafický design, Grafika, Písmo&#10;&#10;Popis byl vytvořen automaticky">
            <a:extLst>
              <a:ext uri="{FF2B5EF4-FFF2-40B4-BE49-F238E27FC236}">
                <a16:creationId xmlns:a16="http://schemas.microsoft.com/office/drawing/2014/main" id="{74A44360-565B-B4B6-C6B7-69B2ADE445F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02624" y="2472059"/>
            <a:ext cx="1320470" cy="191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40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4559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98" r:id="rId2"/>
    <p:sldLayoutId id="2147483681" r:id="rId3"/>
    <p:sldLayoutId id="2147483699" r:id="rId4"/>
    <p:sldLayoutId id="2147483682" r:id="rId5"/>
    <p:sldLayoutId id="2147483700" r:id="rId6"/>
    <p:sldLayoutId id="2147483684" r:id="rId7"/>
    <p:sldLayoutId id="2147483685" r:id="rId8"/>
    <p:sldLayoutId id="2147483701" r:id="rId9"/>
    <p:sldLayoutId id="2147483691" r:id="rId10"/>
    <p:sldLayoutId id="2147483702" r:id="rId11"/>
    <p:sldLayoutId id="2147483686" r:id="rId12"/>
    <p:sldLayoutId id="2147483683" r:id="rId13"/>
    <p:sldLayoutId id="2147483709" r:id="rId14"/>
    <p:sldLayoutId id="2147483710" r:id="rId15"/>
    <p:sldLayoutId id="2147483692" r:id="rId16"/>
    <p:sldLayoutId id="2147483694" r:id="rId17"/>
    <p:sldLayoutId id="2147483661" r:id="rId18"/>
    <p:sldLayoutId id="2147483693" r:id="rId19"/>
    <p:sldLayoutId id="2147483688" r:id="rId20"/>
    <p:sldLayoutId id="2147483711" r:id="rId21"/>
    <p:sldLayoutId id="2147483712" r:id="rId22"/>
    <p:sldLayoutId id="2147483689" r:id="rId23"/>
    <p:sldLayoutId id="2147483703" r:id="rId24"/>
    <p:sldLayoutId id="2147483690" r:id="rId25"/>
    <p:sldLayoutId id="2147483704" r:id="rId26"/>
    <p:sldLayoutId id="2147483705" r:id="rId27"/>
    <p:sldLayoutId id="2147483706" r:id="rId28"/>
    <p:sldLayoutId id="2147483707" r:id="rId29"/>
    <p:sldLayoutId id="2147483708" r:id="rId30"/>
    <p:sldLayoutId id="2147483695" r:id="rId31"/>
    <p:sldLayoutId id="2147483696" r:id="rId32"/>
    <p:sldLayoutId id="2147483697" r:id="rId33"/>
    <p:sldLayoutId id="2147483650" r:id="rId34"/>
    <p:sldLayoutId id="2147483714" r:id="rId35"/>
    <p:sldLayoutId id="2147483716" r:id="rId3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Montserra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bg1"/>
          </a:solidFill>
          <a:latin typeface="Montserra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kern="1200">
          <a:solidFill>
            <a:schemeClr val="bg1"/>
          </a:solidFill>
          <a:latin typeface="Montserra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900" kern="1200">
          <a:solidFill>
            <a:schemeClr val="bg1"/>
          </a:solidFill>
          <a:latin typeface="Montserra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800" kern="1200">
          <a:solidFill>
            <a:schemeClr val="bg1"/>
          </a:solidFill>
          <a:latin typeface="Montserra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000000"/>
          </p15:clr>
        </p15:guide>
        <p15:guide id="2" pos="347" userDrawn="1">
          <p15:clr>
            <a:srgbClr val="000000"/>
          </p15:clr>
        </p15:guide>
        <p15:guide id="3" pos="7333" userDrawn="1">
          <p15:clr>
            <a:srgbClr val="000000"/>
          </p15:clr>
        </p15:guide>
        <p15:guide id="4" orient="horz" pos="346" userDrawn="1">
          <p15:clr>
            <a:srgbClr val="000000"/>
          </p15:clr>
        </p15:guide>
        <p15:guide id="5" orient="horz" pos="3974" userDrawn="1">
          <p15:clr>
            <a:srgbClr val="000000"/>
          </p15:clr>
        </p15:guide>
        <p15:guide id="6" pos="3840" userDrawn="1">
          <p15:clr>
            <a:srgbClr val="00000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jpe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5.png"/><Relationship Id="rId4" Type="http://schemas.openxmlformats.org/officeDocument/2006/relationships/image" Target="../media/image4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amzova-lecebna.cz/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F5CEE9E-8D14-6CBA-4A61-576C3577E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624" y="466390"/>
            <a:ext cx="9958856" cy="511891"/>
          </a:xfrm>
        </p:spPr>
        <p:txBody>
          <a:bodyPr/>
          <a:lstStyle/>
          <a:p>
            <a:r>
              <a:rPr lang="cs-CZ" sz="3200" dirty="0"/>
              <a:t>SETKÁNÍ ČPV SE SPORTOVNÍMI NOVINÁŘI</a:t>
            </a:r>
            <a:endParaRPr lang="en-CZ" sz="3200" dirty="0"/>
          </a:p>
        </p:txBody>
      </p:sp>
      <p:pic>
        <p:nvPicPr>
          <p:cNvPr id="8" name="Obrázek 7" descr="Obsah obrázku symbol, Grafika, logo, Písmo&#10;&#10;Popis byl vytvořen automaticky">
            <a:extLst>
              <a:ext uri="{FF2B5EF4-FFF2-40B4-BE49-F238E27FC236}">
                <a16:creationId xmlns:a16="http://schemas.microsoft.com/office/drawing/2014/main" id="{5AC61BB1-97C9-84FE-7B2F-A71CBFD92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1385342"/>
            <a:ext cx="4032448" cy="4032448"/>
          </a:xfrm>
          <a:prstGeom prst="rect">
            <a:avLst/>
          </a:prstGeom>
        </p:spPr>
      </p:pic>
      <p:pic>
        <p:nvPicPr>
          <p:cNvPr id="1026" name="Picture 2" descr="Soubor:Logo KSN.png – Wikiped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730" y="2996952"/>
            <a:ext cx="3816424" cy="127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8452942" y="5417790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  <a:buClr>
                <a:schemeClr val="bg1"/>
              </a:buClr>
            </a:pPr>
            <a:r>
              <a:rPr lang="cs-CZ" sz="3200" b="1" dirty="0">
                <a:solidFill>
                  <a:schemeClr val="bg1"/>
                </a:solidFill>
                <a:latin typeface="Montserrat-Bold"/>
              </a:rPr>
              <a:t>4. dubna 2024</a:t>
            </a:r>
            <a:endParaRPr lang="cs-CZ" sz="3200" b="1" i="0" dirty="0">
              <a:solidFill>
                <a:schemeClr val="bg1"/>
              </a:solidFill>
              <a:latin typeface="Montserrat-Bold"/>
            </a:endParaRPr>
          </a:p>
        </p:txBody>
      </p:sp>
    </p:spTree>
    <p:extLst>
      <p:ext uri="{BB962C8B-B14F-4D97-AF65-F5344CB8AC3E}">
        <p14:creationId xmlns:p14="http://schemas.microsoft.com/office/powerpoint/2010/main" val="131137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>
            <a:extLst>
              <a:ext uri="{FF2B5EF4-FFF2-40B4-BE49-F238E27FC236}">
                <a16:creationId xmlns:a16="http://schemas.microsoft.com/office/drawing/2014/main" id="{B21BEBAD-8810-945B-D7BA-EEC810AB92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cs-CZ" sz="1800" dirty="0"/>
              <a:t>DOPROVÁZÍME DĚTI S HANDICAPEM </a:t>
            </a:r>
            <a:br>
              <a:rPr lang="cs-CZ" sz="1800" dirty="0"/>
            </a:br>
            <a:r>
              <a:rPr lang="cs-CZ" sz="1800" dirty="0"/>
              <a:t>NA CESTĚ ZA SPORTEM 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3E214E05-8509-A2A9-CA61-CB6F4EFF8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>
                <a:solidFill>
                  <a:schemeClr val="bg1"/>
                </a:solidFill>
              </a:rPr>
              <a:t>PARAHRÁTKY</a:t>
            </a:r>
          </a:p>
        </p:txBody>
      </p:sp>
      <p:pic>
        <p:nvPicPr>
          <p:cNvPr id="6" name="Zástupný symbol obrázku 5" descr="Obsah obrázku osoba, interiér, oblečení, Fyzická zdatnost&#10;&#10;Popis byl vytvořen automaticky">
            <a:extLst>
              <a:ext uri="{FF2B5EF4-FFF2-40B4-BE49-F238E27FC236}">
                <a16:creationId xmlns:a16="http://schemas.microsoft.com/office/drawing/2014/main" id="{CFCCD748-4C16-AA5F-5AF9-1DFE875FAC8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46" b="7646"/>
          <a:stretch>
            <a:fillRect/>
          </a:stretch>
        </p:blipFill>
        <p:spPr/>
      </p:pic>
      <p:pic>
        <p:nvPicPr>
          <p:cNvPr id="5" name="Obrázek 4" descr="Obsah obrázku Písmo, Grafika, logo, design&#10;&#10;Popis byl vytvořen automaticky">
            <a:extLst>
              <a:ext uri="{FF2B5EF4-FFF2-40B4-BE49-F238E27FC236}">
                <a16:creationId xmlns:a16="http://schemas.microsoft.com/office/drawing/2014/main" id="{EF1A33F2-CF22-1DE3-4DBC-C58F524E8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448" y="2810397"/>
            <a:ext cx="3743796" cy="3743796"/>
          </a:xfrm>
          <a:prstGeom prst="rect">
            <a:avLst/>
          </a:prstGeom>
        </p:spPr>
      </p:pic>
      <p:pic>
        <p:nvPicPr>
          <p:cNvPr id="4" name="Obrázek 3" descr="Obsah obrázku symbol, Grafika, logo, Písmo&#10;&#10;Popis byl vytvořen automaticky">
            <a:extLst>
              <a:ext uri="{FF2B5EF4-FFF2-40B4-BE49-F238E27FC236}">
                <a16:creationId xmlns:a16="http://schemas.microsoft.com/office/drawing/2014/main" id="{D07F89A6-8ED7-5300-EC79-4F157FD54B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5517232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23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obrázku 5" descr="Obsah obrázku osoba, oblečení, sportovní vybavení, kolo&#10;&#10;Popis byl vytvořen automaticky">
            <a:extLst>
              <a:ext uri="{FF2B5EF4-FFF2-40B4-BE49-F238E27FC236}">
                <a16:creationId xmlns:a16="http://schemas.microsoft.com/office/drawing/2014/main" id="{C8B57C8E-688E-3D4E-9305-3D7400D9885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330" r="20330"/>
          <a:stretch>
            <a:fillRect/>
          </a:stretch>
        </p:blipFill>
        <p:spPr/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6E4402E1-2875-91F8-B438-ED134D3A11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638" y="2132856"/>
            <a:ext cx="5545346" cy="3384376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cs-CZ" sz="1800" dirty="0">
                <a:latin typeface="Montserrat" pitchFamily="2" charset="-18"/>
              </a:rPr>
              <a:t>Projekt s cílem </a:t>
            </a:r>
            <a:r>
              <a:rPr lang="cs-CZ" sz="1800" b="1" dirty="0">
                <a:latin typeface="Montserrat" pitchFamily="2" charset="-18"/>
              </a:rPr>
              <a:t>náboru nových </a:t>
            </a:r>
            <a:r>
              <a:rPr lang="cs-CZ" sz="1800" b="1" dirty="0" err="1">
                <a:latin typeface="Montserrat" pitchFamily="2" charset="-18"/>
              </a:rPr>
              <a:t>parasportovců</a:t>
            </a:r>
            <a:endParaRPr lang="cs-CZ" sz="1800" b="1" dirty="0">
              <a:latin typeface="Montserrat" pitchFamily="2" charset="-18"/>
            </a:endParaRPr>
          </a:p>
          <a:p>
            <a:pPr>
              <a:lnSpc>
                <a:spcPct val="120000"/>
              </a:lnSpc>
            </a:pPr>
            <a:r>
              <a:rPr lang="cs-CZ" sz="1800" dirty="0">
                <a:latin typeface="Montserrat" pitchFamily="2" charset="-18"/>
              </a:rPr>
              <a:t>Hledáme budoucí paralympioniky na klasických základních školách, protože právě tam jsou děti s fyzickým i zrakovým handicapem plně integrovány</a:t>
            </a:r>
          </a:p>
          <a:p>
            <a:pPr>
              <a:lnSpc>
                <a:spcPct val="120000"/>
              </a:lnSpc>
            </a:pPr>
            <a:r>
              <a:rPr lang="cs-CZ" sz="1800" b="1" dirty="0">
                <a:latin typeface="Montserrat" pitchFamily="2" charset="-18"/>
              </a:rPr>
              <a:t>Zaměření</a:t>
            </a:r>
            <a:r>
              <a:rPr lang="cs-CZ" sz="1800" dirty="0">
                <a:latin typeface="Montserrat" pitchFamily="2" charset="-18"/>
              </a:rPr>
              <a:t> – tělesně a zrakově handicapované děti na ZŠ v rámci krajů ČR</a:t>
            </a:r>
          </a:p>
          <a:p>
            <a:pPr>
              <a:lnSpc>
                <a:spcPct val="120000"/>
              </a:lnSpc>
            </a:pPr>
            <a:r>
              <a:rPr lang="cs-CZ" sz="1800" b="1" dirty="0">
                <a:latin typeface="Montserrat" pitchFamily="2" charset="-18"/>
              </a:rPr>
              <a:t>Cíle projektu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bg1"/>
                </a:solidFill>
                <a:latin typeface="Montserrat" pitchFamily="2" charset="-18"/>
              </a:rPr>
              <a:t>Představení </a:t>
            </a:r>
            <a:r>
              <a:rPr lang="cs-CZ" sz="1800" dirty="0" err="1">
                <a:solidFill>
                  <a:schemeClr val="bg1"/>
                </a:solidFill>
                <a:latin typeface="Montserrat" pitchFamily="2" charset="-18"/>
              </a:rPr>
              <a:t>parasportu</a:t>
            </a:r>
            <a:r>
              <a:rPr lang="cs-CZ" sz="1800" dirty="0">
                <a:solidFill>
                  <a:schemeClr val="bg1"/>
                </a:solidFill>
                <a:latin typeface="Montserrat" pitchFamily="2" charset="-18"/>
              </a:rPr>
              <a:t> na ZŠ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bg1"/>
                </a:solidFill>
                <a:latin typeface="Montserrat" pitchFamily="2" charset="-18"/>
              </a:rPr>
              <a:t>Nábor nových </a:t>
            </a:r>
            <a:r>
              <a:rPr lang="cs-CZ" sz="1800" dirty="0" err="1">
                <a:solidFill>
                  <a:schemeClr val="bg1"/>
                </a:solidFill>
                <a:latin typeface="Montserrat" pitchFamily="2" charset="-18"/>
              </a:rPr>
              <a:t>parasportovců</a:t>
            </a:r>
            <a:endParaRPr lang="cs-CZ" sz="1800" dirty="0">
              <a:solidFill>
                <a:schemeClr val="bg1"/>
              </a:solidFill>
              <a:latin typeface="Montserrat" pitchFamily="2" charset="-18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bg1"/>
                </a:solidFill>
                <a:latin typeface="Montserrat" pitchFamily="2" charset="-18"/>
              </a:rPr>
              <a:t>Doporučení konkrétního sportu a integrace dětí s handicapem do konkrétního sportovního klubu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7B320BD-8B40-77B3-68B4-B17811407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O PROJEKTU</a:t>
            </a:r>
          </a:p>
        </p:txBody>
      </p:sp>
      <p:pic>
        <p:nvPicPr>
          <p:cNvPr id="2" name="Obrázek 1" descr="Obsah obrázku symbol, Grafika, logo, Písmo&#10;&#10;Popis byl vytvořen automaticky">
            <a:extLst>
              <a:ext uri="{FF2B5EF4-FFF2-40B4-BE49-F238E27FC236}">
                <a16:creationId xmlns:a16="http://schemas.microsoft.com/office/drawing/2014/main" id="{DCB2804F-7A21-D0F0-65DF-58C292C16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5517232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19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6E4402E1-2875-91F8-B438-ED134D3A11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638" y="2132856"/>
            <a:ext cx="5617354" cy="295233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cs-CZ" sz="1900" b="1" dirty="0">
                <a:latin typeface="Montserrat" pitchFamily="2" charset="-18"/>
              </a:rPr>
              <a:t>Program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1900" dirty="0">
                <a:solidFill>
                  <a:schemeClr val="bg1"/>
                </a:solidFill>
                <a:latin typeface="Montserrat" pitchFamily="2" charset="-18"/>
              </a:rPr>
              <a:t>Prezentace </a:t>
            </a:r>
            <a:r>
              <a:rPr lang="cs-CZ" sz="1900" dirty="0" err="1">
                <a:solidFill>
                  <a:schemeClr val="bg1"/>
                </a:solidFill>
                <a:latin typeface="Montserrat" pitchFamily="2" charset="-18"/>
              </a:rPr>
              <a:t>parasportu</a:t>
            </a:r>
            <a:r>
              <a:rPr lang="cs-CZ" sz="1900" dirty="0">
                <a:latin typeface="Montserrat" pitchFamily="2" charset="-18"/>
              </a:rPr>
              <a:t>, šíření paralympijských hodnot a myšlenek</a:t>
            </a:r>
            <a:endParaRPr lang="cs-CZ" sz="1900" dirty="0">
              <a:solidFill>
                <a:schemeClr val="bg1"/>
              </a:solidFill>
              <a:latin typeface="Montserrat" pitchFamily="2" charset="-18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1900" dirty="0">
                <a:solidFill>
                  <a:schemeClr val="bg1"/>
                </a:solidFill>
                <a:latin typeface="Montserrat" pitchFamily="2" charset="-18"/>
              </a:rPr>
              <a:t>Možnost vyzkoušet si různé druhy </a:t>
            </a:r>
            <a:r>
              <a:rPr lang="cs-CZ" sz="1900" dirty="0" err="1">
                <a:solidFill>
                  <a:schemeClr val="bg1"/>
                </a:solidFill>
                <a:latin typeface="Montserrat" pitchFamily="2" charset="-18"/>
              </a:rPr>
              <a:t>parasportu</a:t>
            </a:r>
            <a:endParaRPr lang="cs-CZ" sz="1900" dirty="0">
              <a:latin typeface="Montserrat" pitchFamily="2" charset="-18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1900" dirty="0">
                <a:solidFill>
                  <a:schemeClr val="bg1"/>
                </a:solidFill>
                <a:latin typeface="Montserrat" pitchFamily="2" charset="-18"/>
              </a:rPr>
              <a:t>Beseda s paralympioniky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1900" dirty="0">
                <a:solidFill>
                  <a:schemeClr val="bg1"/>
                </a:solidFill>
                <a:latin typeface="Montserrat" pitchFamily="2" charset="-18"/>
              </a:rPr>
              <a:t>Motivace k pohybu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1900" dirty="0">
                <a:latin typeface="Montserrat" pitchFamily="2" charset="-18"/>
              </a:rPr>
              <a:t>Osvěta </a:t>
            </a:r>
            <a:endParaRPr lang="cs-CZ" sz="1900" dirty="0">
              <a:solidFill>
                <a:schemeClr val="bg1"/>
              </a:solidFill>
              <a:latin typeface="Montserrat" pitchFamily="2" charset="-18"/>
            </a:endParaRPr>
          </a:p>
          <a:p>
            <a:pPr marL="457200" lvl="1" indent="0">
              <a:buNone/>
            </a:pPr>
            <a:endParaRPr lang="cs-CZ" sz="1400" dirty="0">
              <a:solidFill>
                <a:schemeClr val="bg1"/>
              </a:solidFill>
              <a:latin typeface="Montserrat" pitchFamily="2" charset="-18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7B320BD-8B40-77B3-68B4-B17811407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b="1" dirty="0">
                <a:latin typeface="Montserrat" pitchFamily="2" charset="-18"/>
              </a:rPr>
              <a:t>SPORTOVNĚ MOTIVAČNÍ PROGRAM PRO DĚTI NA ZŠ</a:t>
            </a:r>
            <a:br>
              <a:rPr lang="cs-CZ" sz="3200" b="1" dirty="0">
                <a:latin typeface="Montserrat" pitchFamily="2" charset="-18"/>
              </a:rPr>
            </a:br>
            <a:endParaRPr lang="cs-CZ" sz="3200" dirty="0"/>
          </a:p>
        </p:txBody>
      </p:sp>
      <p:pic>
        <p:nvPicPr>
          <p:cNvPr id="7" name="Zástupný symbol obrázku 6" descr="Obsah obrázku oblečení, osoba, muž, Lidská tvář&#10;&#10;Popis byl vytvořen automaticky">
            <a:extLst>
              <a:ext uri="{FF2B5EF4-FFF2-40B4-BE49-F238E27FC236}">
                <a16:creationId xmlns:a16="http://schemas.microsoft.com/office/drawing/2014/main" id="{49BE6D9D-FECD-2A0D-9DE6-B835F142005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12381" t="10" r="6994"/>
          <a:stretch/>
        </p:blipFill>
        <p:spPr>
          <a:xfrm>
            <a:off x="6096001" y="0"/>
            <a:ext cx="6096000" cy="6858000"/>
          </a:xfrm>
        </p:spPr>
      </p:pic>
      <p:pic>
        <p:nvPicPr>
          <p:cNvPr id="2" name="Obrázek 1" descr="Obsah obrázku symbol, Grafika, logo, Písmo&#10;&#10;Popis byl vytvořen automaticky">
            <a:extLst>
              <a:ext uri="{FF2B5EF4-FFF2-40B4-BE49-F238E27FC236}">
                <a16:creationId xmlns:a16="http://schemas.microsoft.com/office/drawing/2014/main" id="{1FEFBF21-74CB-E20D-779A-79BD9C64B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5517232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73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obrázku 5" descr="Obsah obrázku oblečení, osoba, jízdní kolo, invalidní vozík&#10;&#10;Popis byl vytvořen automaticky">
            <a:extLst>
              <a:ext uri="{FF2B5EF4-FFF2-40B4-BE49-F238E27FC236}">
                <a16:creationId xmlns:a16="http://schemas.microsoft.com/office/drawing/2014/main" id="{5D358690-3A6E-7DEF-561E-EEC306DE682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331" r="20331"/>
          <a:stretch>
            <a:fillRect/>
          </a:stretch>
        </p:blipFill>
        <p:spPr/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888D0583-7C06-DCDF-0BA4-5344162740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638" y="2132856"/>
            <a:ext cx="5185306" cy="216024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5 výjezdů ročně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Každá akce – 100 dětí ze ZŠ + 10-15 dětí v inkluzivním vzdělávání z daného kraje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Akce trvá cca 3-4 hodiny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34F2143-0CA5-E8BA-2C7D-BC1610B26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638" y="427498"/>
            <a:ext cx="5689362" cy="1345317"/>
          </a:xfrm>
        </p:spPr>
        <p:txBody>
          <a:bodyPr/>
          <a:lstStyle/>
          <a:p>
            <a:r>
              <a:rPr lang="cs-CZ" sz="3200" dirty="0"/>
              <a:t>HARMONOGRAM AKCÍ</a:t>
            </a:r>
          </a:p>
        </p:txBody>
      </p:sp>
      <p:pic>
        <p:nvPicPr>
          <p:cNvPr id="2" name="Obrázek 1" descr="Obsah obrázku symbol, Grafika, logo, Písmo&#10;&#10;Popis byl vytvořen automaticky">
            <a:extLst>
              <a:ext uri="{FF2B5EF4-FFF2-40B4-BE49-F238E27FC236}">
                <a16:creationId xmlns:a16="http://schemas.microsoft.com/office/drawing/2014/main" id="{5BB7D822-15C5-461F-D9B8-93E39A71F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5517232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5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obrázku 5" descr="Obsah obrázku interiér, radnice, Fyzická zdatnost, lidé&#10;&#10;Popis byl vytvořen automaticky">
            <a:extLst>
              <a:ext uri="{FF2B5EF4-FFF2-40B4-BE49-F238E27FC236}">
                <a16:creationId xmlns:a16="http://schemas.microsoft.com/office/drawing/2014/main" id="{B77797A8-D1E9-DBA6-371B-D44493CB7A8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332" r="20332"/>
          <a:stretch>
            <a:fillRect/>
          </a:stretch>
        </p:blipFill>
        <p:spPr/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D5D517FE-8472-6834-54FB-16D0B8BA57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638" y="2132856"/>
            <a:ext cx="5185306" cy="3456384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900" dirty="0"/>
              <a:t>Atletika – vrhy a hody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900" dirty="0"/>
              <a:t>Atletika – běhy pro zrakově handicapované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900" dirty="0" err="1"/>
              <a:t>Handbike</a:t>
            </a:r>
            <a:endParaRPr lang="cs-CZ" sz="1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900" dirty="0" err="1"/>
              <a:t>Goalball</a:t>
            </a:r>
            <a:endParaRPr lang="cs-CZ" sz="1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900" dirty="0"/>
              <a:t>Stolní tenis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900" dirty="0"/>
              <a:t>Boccia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900" dirty="0"/>
              <a:t>Basketball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900" dirty="0"/>
              <a:t>Lukostřelba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900" dirty="0" err="1"/>
              <a:t>Showdown</a:t>
            </a:r>
            <a:endParaRPr lang="cs-CZ" sz="19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900" dirty="0"/>
              <a:t>Judo pro zrakově handicapované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solidFill>
                <a:srgbClr val="F3B50F"/>
              </a:solidFill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F8F2B0D-D7F6-01DE-9320-66FB272EC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SPORTY</a:t>
            </a:r>
          </a:p>
        </p:txBody>
      </p:sp>
      <p:pic>
        <p:nvPicPr>
          <p:cNvPr id="2" name="Obrázek 1" descr="Obsah obrázku symbol, Grafika, logo, Písmo&#10;&#10;Popis byl vytvořen automaticky">
            <a:extLst>
              <a:ext uri="{FF2B5EF4-FFF2-40B4-BE49-F238E27FC236}">
                <a16:creationId xmlns:a16="http://schemas.microsoft.com/office/drawing/2014/main" id="{963E8C81-029A-8A99-AA7C-F9CBD27C1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5517232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64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obrázku 12" descr="Obsah obrázku interiér, zeď, Natáčení filmu, Fotoaparáty a optika&#10;&#10;Popis byl vytvořen automaticky">
            <a:extLst>
              <a:ext uri="{FF2B5EF4-FFF2-40B4-BE49-F238E27FC236}">
                <a16:creationId xmlns:a16="http://schemas.microsoft.com/office/drawing/2014/main" id="{0826138D-C9A6-3122-F0C6-11B38333AA9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7989" b="7989"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F5CEE9E-8D14-6CBA-4A61-576C3577E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PODCAST ČPV</a:t>
            </a:r>
            <a:br>
              <a:rPr lang="cs-CZ" sz="3200" dirty="0"/>
            </a:br>
            <a:r>
              <a:rPr lang="cs-CZ" sz="3200" dirty="0"/>
              <a:t>STEJNÍ, ALE JINÍ</a:t>
            </a:r>
            <a:endParaRPr lang="en-CZ" sz="3200" dirty="0"/>
          </a:p>
        </p:txBody>
      </p:sp>
      <p:pic>
        <p:nvPicPr>
          <p:cNvPr id="5" name="Obrázek 4" descr="Obsah obrázku klipart, Grafika, diagram, Písmo&#10;&#10;Popis byl vytvořen automaticky">
            <a:extLst>
              <a:ext uri="{FF2B5EF4-FFF2-40B4-BE49-F238E27FC236}">
                <a16:creationId xmlns:a16="http://schemas.microsoft.com/office/drawing/2014/main" id="{A9FD3780-FAB2-D5B7-64A8-BECE0FB1E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896" y="2132856"/>
            <a:ext cx="3688790" cy="3688790"/>
          </a:xfrm>
          <a:prstGeom prst="rect">
            <a:avLst/>
          </a:prstGeom>
        </p:spPr>
      </p:pic>
      <p:pic>
        <p:nvPicPr>
          <p:cNvPr id="6" name="Obrázek 5" descr="Obsah obrázku symbol, Grafika, logo, Písmo&#10;&#10;Popis byl vytvořen automaticky">
            <a:extLst>
              <a:ext uri="{FF2B5EF4-FFF2-40B4-BE49-F238E27FC236}">
                <a16:creationId xmlns:a16="http://schemas.microsoft.com/office/drawing/2014/main" id="{2FC065C9-52BC-3CC6-EC85-E5EA8B8350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5517232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70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1"/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Paralympijské hry Paříž 2024: všechny novinky a informace o hrách -  Sortiraparis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56"/>
            <a:ext cx="12192001" cy="812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7223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F5CEE9E-8D14-6CBA-4A61-576C3577E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624" y="466390"/>
            <a:ext cx="9958856" cy="511891"/>
          </a:xfrm>
        </p:spPr>
        <p:txBody>
          <a:bodyPr/>
          <a:lstStyle/>
          <a:p>
            <a:r>
              <a:rPr lang="cs-CZ" sz="3200" dirty="0"/>
              <a:t>TYPY HANDICAPU</a:t>
            </a:r>
            <a:endParaRPr lang="en-CZ" sz="3200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DF8A8D5A-1BBE-DF8B-A2D0-493D58A812CB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470223" y="1340768"/>
            <a:ext cx="5697786" cy="384537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Postižení svalové síly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Postižení pasivního rozsahu pohybu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Chybějící končetina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Rozdíl délky dolní končetiny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Krátký vzrůst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Hypertonie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Ataxie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Atetóza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Zrakový handicap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Intelektový handicap</a:t>
            </a:r>
          </a:p>
        </p:txBody>
      </p:sp>
      <p:pic>
        <p:nvPicPr>
          <p:cNvPr id="8" name="Obrázek 7" descr="Obsah obrázku symbol, Grafika, logo, Písmo&#10;&#10;Popis byl vytvořen automaticky">
            <a:extLst>
              <a:ext uri="{FF2B5EF4-FFF2-40B4-BE49-F238E27FC236}">
                <a16:creationId xmlns:a16="http://schemas.microsoft.com/office/drawing/2014/main" id="{5AC61BB1-97C9-84FE-7B2F-A71CBFD92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5517232"/>
            <a:ext cx="864096" cy="864096"/>
          </a:xfrm>
          <a:prstGeom prst="rect">
            <a:avLst/>
          </a:prstGeom>
        </p:spPr>
      </p:pic>
      <p:pic>
        <p:nvPicPr>
          <p:cNvPr id="1026" name="Picture 2" descr="Soubor:Logo KSN.png – Wikiped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368" y="116632"/>
            <a:ext cx="2305355" cy="77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rnošt Petráček - oficiální strán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522" y="1135366"/>
            <a:ext cx="4546085" cy="452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96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obrázku 12" descr="Obsah obrázku interiér, zeď, Natáčení filmu, Fotoaparáty a optika&#10;&#10;Popis byl vytvořen automaticky">
            <a:extLst>
              <a:ext uri="{FF2B5EF4-FFF2-40B4-BE49-F238E27FC236}">
                <a16:creationId xmlns:a16="http://schemas.microsoft.com/office/drawing/2014/main" id="{0826138D-C9A6-3122-F0C6-11B38333AA9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7989" b="7989"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F5CEE9E-8D14-6CBA-4A61-576C3577E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PODCAST ČPV</a:t>
            </a:r>
            <a:br>
              <a:rPr lang="cs-CZ" sz="3200" dirty="0"/>
            </a:br>
            <a:r>
              <a:rPr lang="cs-CZ" sz="3200" dirty="0"/>
              <a:t>STEJNÍ, ALE JINÍ</a:t>
            </a:r>
            <a:endParaRPr lang="en-CZ" sz="3200" dirty="0"/>
          </a:p>
        </p:txBody>
      </p:sp>
      <p:pic>
        <p:nvPicPr>
          <p:cNvPr id="5" name="Obrázek 4" descr="Obsah obrázku klipart, Grafika, diagram, Písmo&#10;&#10;Popis byl vytvořen automaticky">
            <a:extLst>
              <a:ext uri="{FF2B5EF4-FFF2-40B4-BE49-F238E27FC236}">
                <a16:creationId xmlns:a16="http://schemas.microsoft.com/office/drawing/2014/main" id="{A9FD3780-FAB2-D5B7-64A8-BECE0FB1E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896" y="2132856"/>
            <a:ext cx="3688790" cy="3688790"/>
          </a:xfrm>
          <a:prstGeom prst="rect">
            <a:avLst/>
          </a:prstGeom>
        </p:spPr>
      </p:pic>
      <p:pic>
        <p:nvPicPr>
          <p:cNvPr id="6" name="Obrázek 5" descr="Obsah obrázku symbol, Grafika, logo, Písmo&#10;&#10;Popis byl vytvořen automaticky">
            <a:extLst>
              <a:ext uri="{FF2B5EF4-FFF2-40B4-BE49-F238E27FC236}">
                <a16:creationId xmlns:a16="http://schemas.microsoft.com/office/drawing/2014/main" id="{2FC065C9-52BC-3CC6-EC85-E5EA8B8350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5517232"/>
            <a:ext cx="864096" cy="864096"/>
          </a:xfrm>
          <a:prstGeom prst="rect">
            <a:avLst/>
          </a:prstGeom>
        </p:spPr>
      </p:pic>
      <p:pic>
        <p:nvPicPr>
          <p:cNvPr id="1026" name="Picture 2" descr="https://paralympic.cz/wp-content/uploads/Para_sporty_klasifikace-1024x57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0" y="-1"/>
            <a:ext cx="12157680" cy="6838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8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2CE4F18-192E-EEA1-A82F-7697AFDDF3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42" t="-137" b="137"/>
          <a:stretch/>
        </p:blipFill>
        <p:spPr>
          <a:xfrm>
            <a:off x="6096001" y="10"/>
            <a:ext cx="6096000" cy="6857990"/>
          </a:xfrm>
          <a:custGeom>
            <a:avLst/>
            <a:gdLst>
              <a:gd name="connsiteX0" fmla="*/ 508041 w 6096000"/>
              <a:gd name="connsiteY0" fmla="*/ 0 h 6858000"/>
              <a:gd name="connsiteX1" fmla="*/ 576063 w 6096000"/>
              <a:gd name="connsiteY1" fmla="*/ 0 h 6858000"/>
              <a:gd name="connsiteX2" fmla="*/ 5587959 w 6096000"/>
              <a:gd name="connsiteY2" fmla="*/ 0 h 6858000"/>
              <a:gd name="connsiteX3" fmla="*/ 6095999 w 6096000"/>
              <a:gd name="connsiteY3" fmla="*/ 0 h 6858000"/>
              <a:gd name="connsiteX4" fmla="*/ 6095999 w 6096000"/>
              <a:gd name="connsiteY4" fmla="*/ 508031 h 6858000"/>
              <a:gd name="connsiteX5" fmla="*/ 6096000 w 6096000"/>
              <a:gd name="connsiteY5" fmla="*/ 508041 h 6858000"/>
              <a:gd name="connsiteX6" fmla="*/ 6096000 w 6096000"/>
              <a:gd name="connsiteY6" fmla="*/ 6349959 h 6858000"/>
              <a:gd name="connsiteX7" fmla="*/ 6095999 w 6096000"/>
              <a:gd name="connsiteY7" fmla="*/ 6349969 h 6858000"/>
              <a:gd name="connsiteX8" fmla="*/ 6095999 w 6096000"/>
              <a:gd name="connsiteY8" fmla="*/ 6858000 h 6858000"/>
              <a:gd name="connsiteX9" fmla="*/ 5587959 w 6096000"/>
              <a:gd name="connsiteY9" fmla="*/ 6858000 h 6858000"/>
              <a:gd name="connsiteX10" fmla="*/ 576063 w 6096000"/>
              <a:gd name="connsiteY10" fmla="*/ 6858000 h 6858000"/>
              <a:gd name="connsiteX11" fmla="*/ 508041 w 6096000"/>
              <a:gd name="connsiteY11" fmla="*/ 6858000 h 6858000"/>
              <a:gd name="connsiteX12" fmla="*/ 0 w 6096000"/>
              <a:gd name="connsiteY12" fmla="*/ 6349959 h 6858000"/>
              <a:gd name="connsiteX13" fmla="*/ 0 w 6096000"/>
              <a:gd name="connsiteY13" fmla="*/ 508041 h 6858000"/>
              <a:gd name="connsiteX14" fmla="*/ 508041 w 6096000"/>
              <a:gd name="connsiteY1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096000" h="6858000">
                <a:moveTo>
                  <a:pt x="508041" y="0"/>
                </a:moveTo>
                <a:lnTo>
                  <a:pt x="576063" y="0"/>
                </a:lnTo>
                <a:lnTo>
                  <a:pt x="5587959" y="0"/>
                </a:lnTo>
                <a:lnTo>
                  <a:pt x="6095999" y="0"/>
                </a:lnTo>
                <a:lnTo>
                  <a:pt x="6095999" y="508031"/>
                </a:lnTo>
                <a:lnTo>
                  <a:pt x="6096000" y="508041"/>
                </a:lnTo>
                <a:lnTo>
                  <a:pt x="6096000" y="6349959"/>
                </a:lnTo>
                <a:lnTo>
                  <a:pt x="6095999" y="6349969"/>
                </a:lnTo>
                <a:lnTo>
                  <a:pt x="6095999" y="6858000"/>
                </a:lnTo>
                <a:lnTo>
                  <a:pt x="5587959" y="6858000"/>
                </a:lnTo>
                <a:lnTo>
                  <a:pt x="576063" y="6858000"/>
                </a:lnTo>
                <a:lnTo>
                  <a:pt x="508041" y="6858000"/>
                </a:lnTo>
                <a:cubicBezTo>
                  <a:pt x="227458" y="6858000"/>
                  <a:pt x="0" y="6630542"/>
                  <a:pt x="0" y="6349959"/>
                </a:cubicBezTo>
                <a:lnTo>
                  <a:pt x="0" y="508041"/>
                </a:lnTo>
                <a:cubicBezTo>
                  <a:pt x="0" y="227458"/>
                  <a:pt x="227458" y="0"/>
                  <a:pt x="508041" y="0"/>
                </a:cubicBezTo>
                <a:close/>
              </a:path>
            </a:pathLst>
          </a:custGeom>
          <a:noFill/>
        </p:spPr>
      </p:pic>
      <p:sp>
        <p:nvSpPr>
          <p:cNvPr id="19" name="Subtitle 2">
            <a:extLst>
              <a:ext uri="{FF2B5EF4-FFF2-40B4-BE49-F238E27FC236}">
                <a16:creationId xmlns:a16="http://schemas.microsoft.com/office/drawing/2014/main" id="{47415827-FB3C-A3F6-32F0-9796968EC8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638" y="2132856"/>
            <a:ext cx="5185306" cy="324036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dirty="0"/>
              <a:t>28. srpna – 8. září 2024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dirty="0"/>
              <a:t>Zahájení </a:t>
            </a:r>
            <a:r>
              <a:rPr lang="cs-CZ" sz="1800" dirty="0" err="1"/>
              <a:t>Champs-Elysées</a:t>
            </a:r>
            <a:endParaRPr lang="cs-CZ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dirty="0"/>
              <a:t>4400 nejlepších </a:t>
            </a:r>
            <a:r>
              <a:rPr lang="cs-CZ" sz="1800" dirty="0" err="1"/>
              <a:t>parasportovců</a:t>
            </a:r>
            <a:r>
              <a:rPr lang="cs-CZ" sz="1800" dirty="0"/>
              <a:t> světa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dirty="0"/>
              <a:t>23 sportů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dirty="0"/>
              <a:t>19 sportovišť (např. Roland </a:t>
            </a:r>
            <a:r>
              <a:rPr lang="cs-CZ" sz="1800" dirty="0" err="1"/>
              <a:t>Garros</a:t>
            </a:r>
            <a:r>
              <a:rPr lang="cs-CZ" sz="1800" dirty="0"/>
              <a:t>, prostor pod Eiffelovou věží, Invalidovna, </a:t>
            </a:r>
            <a:r>
              <a:rPr lang="cs-CZ" sz="1800" dirty="0" err="1"/>
              <a:t>Stade</a:t>
            </a:r>
            <a:r>
              <a:rPr lang="cs-CZ" sz="1800" dirty="0"/>
              <a:t> de France)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dirty="0"/>
              <a:t>549 soutěží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dirty="0"/>
              <a:t>Více než 3 mil. diváků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F5CEE9E-8D14-6CBA-4A61-576C3577E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638" y="427498"/>
            <a:ext cx="5185306" cy="1345317"/>
          </a:xfrm>
        </p:spPr>
        <p:txBody>
          <a:bodyPr anchor="t">
            <a:normAutofit/>
          </a:bodyPr>
          <a:lstStyle/>
          <a:p>
            <a:r>
              <a:rPr lang="cs-CZ" sz="3200" dirty="0"/>
              <a:t>LETNÍ PARALYMPIJSKÉ HRY PARÍŽ 2024</a:t>
            </a:r>
            <a:endParaRPr lang="en-CZ" sz="3200"/>
          </a:p>
        </p:txBody>
      </p:sp>
      <p:pic>
        <p:nvPicPr>
          <p:cNvPr id="2" name="Obrázek 1" descr="Obsah obrázku symbol, Grafika, logo, Písmo&#10;&#10;Popis byl vytvořen automaticky">
            <a:extLst>
              <a:ext uri="{FF2B5EF4-FFF2-40B4-BE49-F238E27FC236}">
                <a16:creationId xmlns:a16="http://schemas.microsoft.com/office/drawing/2014/main" id="{962C2BEC-21A4-C54D-982A-A76EAB977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5517232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728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F5CEE9E-8D14-6CBA-4A61-576C3577E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624" y="466390"/>
            <a:ext cx="9958856" cy="511891"/>
          </a:xfrm>
        </p:spPr>
        <p:txBody>
          <a:bodyPr/>
          <a:lstStyle/>
          <a:p>
            <a:r>
              <a:rPr lang="cs-CZ" sz="3200" dirty="0"/>
              <a:t>SETKÁNÍ ČPV SE SPORTOVNÍMI NOVINÁŘI</a:t>
            </a:r>
            <a:endParaRPr lang="en-CZ" sz="3200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DF8A8D5A-1BBE-DF8B-A2D0-493D58A812CB}"/>
              </a:ext>
            </a:extLst>
          </p:cNvPr>
          <p:cNvSpPr>
            <a:spLocks noGrp="1"/>
          </p:cNvSpPr>
          <p:nvPr>
            <p:ph type="body" idx="19"/>
          </p:nvPr>
        </p:nvSpPr>
        <p:spPr/>
        <p:txBody>
          <a:bodyPr/>
          <a:lstStyle/>
          <a:p>
            <a:r>
              <a:rPr lang="cs-CZ" sz="1800" b="1" kern="0" dirty="0">
                <a:effectLst/>
                <a:latin typeface="Montserrat" pitchFamily="2" charset="-18"/>
                <a:ea typeface="Times New Roman" panose="02020603050405020304" pitchFamily="18" charset="0"/>
                <a:cs typeface="Arial" panose="020B0604020202020204" pitchFamily="34" charset="0"/>
              </a:rPr>
              <a:t>PROGRAM SETKÁNÍ</a:t>
            </a:r>
          </a:p>
          <a:p>
            <a:endParaRPr lang="cs-CZ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cs-CZ" sz="1800" kern="0" dirty="0">
                <a:effectLst/>
                <a:latin typeface="Montserrat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Co děláme – Para(re)start, </a:t>
            </a:r>
            <a:r>
              <a:rPr lang="cs-CZ" sz="1800" kern="0" dirty="0" err="1">
                <a:effectLst/>
                <a:latin typeface="Montserrat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ParaHrátky</a:t>
            </a:r>
            <a:r>
              <a:rPr lang="cs-CZ" sz="1800" kern="0" dirty="0">
                <a:latin typeface="Montserrat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cs-CZ" sz="1800" kern="0" dirty="0" err="1">
                <a:latin typeface="Montserrat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podcast</a:t>
            </a:r>
            <a:endParaRPr lang="cs-CZ" sz="1800" kern="0" dirty="0">
              <a:latin typeface="Montserrat" pitchFamily="2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cs-CZ" sz="1800" kern="0" dirty="0">
                <a:effectLst/>
                <a:latin typeface="Montserrat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Přehled postižení a jeho kategorizace vzhledem k paralympijským hrám</a:t>
            </a:r>
          </a:p>
          <a:p>
            <a:pPr marL="342900" indent="-342900">
              <a:buAutoNum type="arabicPeriod"/>
            </a:pPr>
            <a:r>
              <a:rPr lang="cs-CZ" sz="1800" kern="0" dirty="0">
                <a:latin typeface="Montserrat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Paralympijské sporty s pravděpodobnou českou účastí, aktuální stav nominace </a:t>
            </a:r>
          </a:p>
          <a:p>
            <a:pPr marL="342900" indent="-342900">
              <a:buAutoNum type="arabicPeriod"/>
            </a:pPr>
            <a:r>
              <a:rPr lang="cs-CZ" sz="1800" kern="0" dirty="0">
                <a:effectLst/>
                <a:latin typeface="Montserrat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Stav příprav na paralympijské hry</a:t>
            </a:r>
          </a:p>
          <a:p>
            <a:pPr marL="342900" indent="-342900">
              <a:buAutoNum type="arabicPeriod"/>
            </a:pPr>
            <a:r>
              <a:rPr lang="cs-CZ" sz="1800" kern="0" dirty="0">
                <a:latin typeface="Montserrat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Praktická cvičení a soutěž</a:t>
            </a:r>
          </a:p>
          <a:p>
            <a:pPr marL="342900" indent="-342900">
              <a:buAutoNum type="arabicPeriod"/>
            </a:pPr>
            <a:r>
              <a:rPr lang="cs-CZ" sz="1800" kern="0" dirty="0">
                <a:effectLst/>
                <a:latin typeface="Montserrat" pitchFamily="2" charset="0"/>
                <a:ea typeface="Times New Roman" panose="02020603050405020304" pitchFamily="18" charset="0"/>
                <a:cs typeface="Arial" panose="020B0604020202020204" pitchFamily="34" charset="0"/>
              </a:rPr>
              <a:t>Individuální rozhovory</a:t>
            </a:r>
          </a:p>
          <a:p>
            <a:pPr marL="342900" indent="-342900">
              <a:buAutoNum type="arabicPeriod"/>
            </a:pPr>
            <a:endParaRPr lang="cs-CZ" sz="1800" b="1" kern="0" dirty="0">
              <a:latin typeface="Montserrat" pitchFamily="2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endParaRPr lang="cs-CZ" sz="1800" dirty="0"/>
          </a:p>
        </p:txBody>
      </p:sp>
      <p:pic>
        <p:nvPicPr>
          <p:cNvPr id="8" name="Obrázek 7" descr="Obsah obrázku symbol, Grafika, logo, Písmo&#10;&#10;Popis byl vytvořen automaticky">
            <a:extLst>
              <a:ext uri="{FF2B5EF4-FFF2-40B4-BE49-F238E27FC236}">
                <a16:creationId xmlns:a16="http://schemas.microsoft.com/office/drawing/2014/main" id="{5AC61BB1-97C9-84FE-7B2F-A71CBFD92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5517232"/>
            <a:ext cx="864096" cy="864096"/>
          </a:xfrm>
          <a:prstGeom prst="rect">
            <a:avLst/>
          </a:prstGeom>
        </p:spPr>
      </p:pic>
      <p:pic>
        <p:nvPicPr>
          <p:cNvPr id="4" name="Obrázek 3" descr="Obsah obrázku Grafika, kruh, Písmo, logo&#10;&#10;Popis byl vytvořen automaticky">
            <a:extLst>
              <a:ext uri="{FF2B5EF4-FFF2-40B4-BE49-F238E27FC236}">
                <a16:creationId xmlns:a16="http://schemas.microsoft.com/office/drawing/2014/main" id="{8725D55E-09D1-F2B5-C547-6D5AC67DB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8460" y="4365104"/>
            <a:ext cx="2132856" cy="2132856"/>
          </a:xfrm>
          <a:prstGeom prst="rect">
            <a:avLst/>
          </a:prstGeom>
        </p:spPr>
      </p:pic>
      <p:pic>
        <p:nvPicPr>
          <p:cNvPr id="6" name="Obrázek 5" descr="Obsah obrázku Písmo, Grafika, logo, design&#10;&#10;Popis byl vytvořen automaticky">
            <a:extLst>
              <a:ext uri="{FF2B5EF4-FFF2-40B4-BE49-F238E27FC236}">
                <a16:creationId xmlns:a16="http://schemas.microsoft.com/office/drawing/2014/main" id="{9DD04C86-ADA1-5203-11CC-D1C1D4AC6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1316" y="4365104"/>
            <a:ext cx="2132856" cy="2132856"/>
          </a:xfrm>
          <a:prstGeom prst="rect">
            <a:avLst/>
          </a:prstGeom>
        </p:spPr>
      </p:pic>
      <p:pic>
        <p:nvPicPr>
          <p:cNvPr id="10" name="Obrázek 9" descr="Obsah obrázku Písmo, logo, symbol, Grafika&#10;&#10;Popis byl vytvořen automaticky">
            <a:extLst>
              <a:ext uri="{FF2B5EF4-FFF2-40B4-BE49-F238E27FC236}">
                <a16:creationId xmlns:a16="http://schemas.microsoft.com/office/drawing/2014/main" id="{0FB64C80-6794-C226-6A50-315E512F2C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3624" y="4365104"/>
            <a:ext cx="2132856" cy="2132856"/>
          </a:xfrm>
          <a:prstGeom prst="rect">
            <a:avLst/>
          </a:prstGeom>
        </p:spPr>
      </p:pic>
      <p:pic>
        <p:nvPicPr>
          <p:cNvPr id="12" name="Obrázek 11" descr="Obsah obrázku Grafika, design, noc&#10;&#10;Popis byl vytvořen automaticky se střední mírou spolehlivosti">
            <a:extLst>
              <a:ext uri="{FF2B5EF4-FFF2-40B4-BE49-F238E27FC236}">
                <a16:creationId xmlns:a16="http://schemas.microsoft.com/office/drawing/2014/main" id="{D1447475-EFC5-CBCB-A784-E9DF3C17BE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9142" y="4365104"/>
            <a:ext cx="2132856" cy="2132856"/>
          </a:xfrm>
          <a:prstGeom prst="rect">
            <a:avLst/>
          </a:prstGeom>
        </p:spPr>
      </p:pic>
      <p:pic>
        <p:nvPicPr>
          <p:cNvPr id="1026" name="Picture 2" descr="Soubor:Logo KSN.png – Wikipedi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368" y="116632"/>
            <a:ext cx="2305355" cy="77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8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50194740-0118-4C3D-CBAB-0293514F3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28736" y="466390"/>
            <a:ext cx="8272996" cy="511891"/>
          </a:xfrm>
        </p:spPr>
        <p:txBody>
          <a:bodyPr/>
          <a:lstStyle/>
          <a:p>
            <a:pPr algn="ctr"/>
            <a:r>
              <a:rPr lang="cs-CZ" dirty="0"/>
              <a:t>ČESKÝ PARALYMPIJSKÝ TÝM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11" name="Obrázek 10" descr="Obsah obrázku symbol, Grafika, logo, Písmo&#10;&#10;Popis byl vytvořen automaticky">
            <a:extLst>
              <a:ext uri="{FF2B5EF4-FFF2-40B4-BE49-F238E27FC236}">
                <a16:creationId xmlns:a16="http://schemas.microsoft.com/office/drawing/2014/main" id="{34288EA2-42D4-7A71-20D1-E4837C358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5517232"/>
            <a:ext cx="864096" cy="864096"/>
          </a:xfrm>
          <a:prstGeom prst="rect">
            <a:avLst/>
          </a:prstGeom>
        </p:spPr>
      </p:pic>
      <p:pic>
        <p:nvPicPr>
          <p:cNvPr id="12" name="Picture 4" descr="Český paralympijský výbor - Český paralympijský výbor">
            <a:extLst>
              <a:ext uri="{FF2B5EF4-FFF2-40B4-BE49-F238E27FC236}">
                <a16:creationId xmlns:a16="http://schemas.microsoft.com/office/drawing/2014/main" id="{8E957953-F902-CD05-1336-DC95A31A1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5301208"/>
            <a:ext cx="2448272" cy="1291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78B8A8F-49F6-7AE9-9D19-FB8898F26595}"/>
              </a:ext>
            </a:extLst>
          </p:cNvPr>
          <p:cNvSpPr>
            <a:spLocks noGrp="1"/>
          </p:cNvSpPr>
          <p:nvPr>
            <p:ph type="body" idx="19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cs-CZ" sz="1600" b="1" i="0" u="sng" strike="noStrike" dirty="0">
              <a:solidFill>
                <a:srgbClr val="0074BD"/>
              </a:solidFill>
              <a:effectLst/>
              <a:latin typeface="Montserrat" pitchFamily="2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cs-CZ" sz="1600" b="1" i="0" u="sng" strike="noStrike" dirty="0">
                <a:solidFill>
                  <a:srgbClr val="0074BD"/>
                </a:solidFill>
                <a:effectLst/>
                <a:latin typeface="Montserrat" pitchFamily="2" charset="0"/>
              </a:rPr>
              <a:t>Získané kvóty pro ČR na LPH Paříž 2024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cs-CZ" b="0" dirty="0">
              <a:solidFill>
                <a:srgbClr val="0074BD"/>
              </a:solidFill>
              <a:effectLst/>
              <a:latin typeface="Montserrat" pitchFamily="2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cs-CZ" sz="1600" b="1" i="0" u="none" strike="noStrike" dirty="0">
                <a:solidFill>
                  <a:srgbClr val="0074BD"/>
                </a:solidFill>
                <a:effectLst/>
                <a:latin typeface="Montserrat" pitchFamily="2" charset="0"/>
              </a:rPr>
              <a:t>Sport		žena	muž	bez ohledu na pohlaví</a:t>
            </a:r>
            <a:endParaRPr lang="cs-CZ" b="0" dirty="0">
              <a:solidFill>
                <a:srgbClr val="0074BD"/>
              </a:solidFill>
              <a:effectLst/>
              <a:latin typeface="Montserrat" pitchFamily="2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cs-CZ" sz="1600" b="0" i="0" u="none" strike="noStrike" dirty="0">
                <a:solidFill>
                  <a:srgbClr val="0074BD"/>
                </a:solidFill>
                <a:effectLst/>
                <a:latin typeface="Montserrat" pitchFamily="2" charset="0"/>
              </a:rPr>
              <a:t>Atletika			1</a:t>
            </a:r>
            <a:endParaRPr lang="cs-CZ" b="0" dirty="0">
              <a:solidFill>
                <a:srgbClr val="0074BD"/>
              </a:solidFill>
              <a:effectLst/>
              <a:latin typeface="Montserrat" pitchFamily="2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cs-CZ" sz="1600" b="0" i="0" u="none" strike="noStrike" dirty="0">
                <a:solidFill>
                  <a:srgbClr val="0074BD"/>
                </a:solidFill>
                <a:effectLst/>
                <a:latin typeface="Montserrat" pitchFamily="2" charset="0"/>
              </a:rPr>
              <a:t>Boccia		1	1</a:t>
            </a:r>
            <a:endParaRPr lang="cs-CZ" b="0" dirty="0">
              <a:solidFill>
                <a:srgbClr val="0074BD"/>
              </a:solidFill>
              <a:effectLst/>
              <a:latin typeface="Montserrat" pitchFamily="2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cs-CZ" sz="1600" b="0" i="0" u="none" strike="noStrike" dirty="0">
                <a:solidFill>
                  <a:srgbClr val="0074BD"/>
                </a:solidFill>
                <a:effectLst/>
                <a:latin typeface="Montserrat" pitchFamily="2" charset="0"/>
              </a:rPr>
              <a:t>Cyklistika	1	1</a:t>
            </a:r>
            <a:endParaRPr lang="cs-CZ" b="0" dirty="0">
              <a:solidFill>
                <a:srgbClr val="0074BD"/>
              </a:solidFill>
              <a:effectLst/>
              <a:latin typeface="Montserrat" pitchFamily="2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cs-CZ" sz="1600" b="0" i="0" u="none" strike="noStrike" dirty="0">
                <a:solidFill>
                  <a:srgbClr val="0074BD"/>
                </a:solidFill>
                <a:effectLst/>
                <a:latin typeface="Montserrat" pitchFamily="2" charset="0"/>
              </a:rPr>
              <a:t>Jezdectví		1	1</a:t>
            </a:r>
            <a:endParaRPr lang="cs-CZ" b="0" dirty="0">
              <a:solidFill>
                <a:srgbClr val="0074BD"/>
              </a:solidFill>
              <a:effectLst/>
              <a:latin typeface="Montserrat" pitchFamily="2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cs-CZ" sz="1600" b="0" i="0" u="none" strike="noStrike" dirty="0">
                <a:solidFill>
                  <a:srgbClr val="0074BD"/>
                </a:solidFill>
                <a:effectLst/>
                <a:latin typeface="Montserrat" pitchFamily="2" charset="0"/>
              </a:rPr>
              <a:t>Lukostřelba	2	1</a:t>
            </a:r>
            <a:endParaRPr lang="cs-CZ" b="0" dirty="0">
              <a:solidFill>
                <a:srgbClr val="0074BD"/>
              </a:solidFill>
              <a:effectLst/>
              <a:latin typeface="Montserrat" pitchFamily="2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cs-CZ" sz="1600" b="0" i="0" u="none" strike="noStrike" dirty="0">
                <a:solidFill>
                  <a:srgbClr val="0074BD"/>
                </a:solidFill>
                <a:effectLst/>
                <a:latin typeface="Montserrat" pitchFamily="2" charset="0"/>
              </a:rPr>
              <a:t>Plavání		3	</a:t>
            </a:r>
            <a:r>
              <a:rPr lang="cs-CZ" sz="1600" b="0" i="0" u="none" strike="noStrike" dirty="0" smtClean="0">
                <a:solidFill>
                  <a:srgbClr val="0074BD"/>
                </a:solidFill>
                <a:effectLst/>
                <a:latin typeface="Montserrat" pitchFamily="2" charset="0"/>
              </a:rPr>
              <a:t>4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cs-CZ" dirty="0" smtClean="0">
                <a:solidFill>
                  <a:srgbClr val="0074BD"/>
                </a:solidFill>
                <a:latin typeface="Montserrat" pitchFamily="2" charset="0"/>
              </a:rPr>
              <a:t>Stolní tenis		2</a:t>
            </a:r>
            <a:endParaRPr lang="cs-CZ" b="0" dirty="0">
              <a:solidFill>
                <a:srgbClr val="0074BD"/>
              </a:solidFill>
              <a:effectLst/>
              <a:latin typeface="Montserrat" pitchFamily="2" charset="0"/>
            </a:endParaRPr>
          </a:p>
          <a:p>
            <a:r>
              <a:rPr lang="cs-CZ" sz="1600" b="1" i="0" u="none" strike="noStrike" dirty="0">
                <a:solidFill>
                  <a:srgbClr val="0074BD"/>
                </a:solidFill>
                <a:effectLst/>
                <a:latin typeface="Montserrat" pitchFamily="2" charset="0"/>
              </a:rPr>
              <a:t>CELKEM		7	</a:t>
            </a:r>
            <a:r>
              <a:rPr lang="cs-CZ" sz="1600" b="1" i="0" u="none" strike="noStrike" dirty="0" smtClean="0">
                <a:solidFill>
                  <a:srgbClr val="0074BD"/>
                </a:solidFill>
                <a:effectLst/>
                <a:latin typeface="Montserrat" pitchFamily="2" charset="0"/>
              </a:rPr>
              <a:t>11</a:t>
            </a:r>
            <a:r>
              <a:rPr lang="cs-CZ" sz="1600" b="1" i="0" u="none" strike="noStrike" dirty="0">
                <a:solidFill>
                  <a:srgbClr val="0074BD"/>
                </a:solidFill>
                <a:effectLst/>
                <a:latin typeface="Montserrat" pitchFamily="2" charset="0"/>
              </a:rPr>
              <a:t>	1	</a:t>
            </a:r>
            <a:r>
              <a:rPr lang="cs-CZ" sz="1600" b="1" i="0" u="none" strike="noStrike" dirty="0" smtClean="0">
                <a:solidFill>
                  <a:srgbClr val="0074BD"/>
                </a:solidFill>
                <a:effectLst/>
                <a:latin typeface="Montserrat" pitchFamily="2" charset="0"/>
              </a:rPr>
              <a:t>19</a:t>
            </a:r>
            <a:endParaRPr lang="cs-CZ" dirty="0">
              <a:solidFill>
                <a:srgbClr val="0074BD"/>
              </a:solidFill>
              <a:latin typeface="Montserrat" pitchFamily="2" charset="0"/>
            </a:endParaRPr>
          </a:p>
        </p:txBody>
      </p:sp>
      <p:pic>
        <p:nvPicPr>
          <p:cNvPr id="14" name="Obrázek 13" descr="Obsah obrázku kreslené, kresba, skica, ilustrace&#10;&#10;Popis byl vytvořen automaticky">
            <a:extLst>
              <a:ext uri="{FF2B5EF4-FFF2-40B4-BE49-F238E27FC236}">
                <a16:creationId xmlns:a16="http://schemas.microsoft.com/office/drawing/2014/main" id="{5DA79FAE-4726-B7B3-36D9-31491219A6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2224" y="1484784"/>
            <a:ext cx="3258294" cy="483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01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50194740-0118-4C3D-CBAB-0293514F3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28736" y="466390"/>
            <a:ext cx="8272996" cy="511891"/>
          </a:xfrm>
        </p:spPr>
        <p:txBody>
          <a:bodyPr/>
          <a:lstStyle/>
          <a:p>
            <a:pPr algn="ctr"/>
            <a:r>
              <a:rPr lang="cs-CZ" dirty="0"/>
              <a:t>ČESKÝ PARALYMPIJSKÝ TÝM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11" name="Obrázek 10" descr="Obsah obrázku symbol, Grafika, logo, Písmo&#10;&#10;Popis byl vytvořen automaticky">
            <a:extLst>
              <a:ext uri="{FF2B5EF4-FFF2-40B4-BE49-F238E27FC236}">
                <a16:creationId xmlns:a16="http://schemas.microsoft.com/office/drawing/2014/main" id="{34288EA2-42D4-7A71-20D1-E4837C358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5517232"/>
            <a:ext cx="864096" cy="864096"/>
          </a:xfrm>
          <a:prstGeom prst="rect">
            <a:avLst/>
          </a:prstGeom>
        </p:spPr>
      </p:pic>
      <p:pic>
        <p:nvPicPr>
          <p:cNvPr id="12" name="Picture 4" descr="Český paralympijský výbor - Český paralympijský výbor">
            <a:extLst>
              <a:ext uri="{FF2B5EF4-FFF2-40B4-BE49-F238E27FC236}">
                <a16:creationId xmlns:a16="http://schemas.microsoft.com/office/drawing/2014/main" id="{8E957953-F902-CD05-1336-DC95A31A1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5301208"/>
            <a:ext cx="2448272" cy="1291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ástupný text 7">
            <a:extLst>
              <a:ext uri="{FF2B5EF4-FFF2-40B4-BE49-F238E27FC236}">
                <a16:creationId xmlns:a16="http://schemas.microsoft.com/office/drawing/2014/main" id="{DC79944C-195C-10D2-3123-6A57B782609E}"/>
              </a:ext>
            </a:extLst>
          </p:cNvPr>
          <p:cNvSpPr txBox="1">
            <a:spLocks noGrp="1"/>
          </p:cNvSpPr>
          <p:nvPr>
            <p:ph type="body" idx="19"/>
          </p:nvPr>
        </p:nvSpPr>
        <p:spPr>
          <a:xfrm>
            <a:off x="479376" y="1412776"/>
            <a:ext cx="11449272" cy="4322927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cs-CZ" b="1" i="0" u="sng" dirty="0" smtClean="0">
                <a:solidFill>
                  <a:srgbClr val="0074BD"/>
                </a:solidFill>
                <a:effectLst/>
                <a:latin typeface="Montserrat" pitchFamily="2" charset="0"/>
              </a:rPr>
              <a:t>Pravděpodobní účastníci </a:t>
            </a:r>
            <a:r>
              <a:rPr lang="cs-CZ" b="1" i="0" u="sng" dirty="0">
                <a:solidFill>
                  <a:srgbClr val="0074BD"/>
                </a:solidFill>
                <a:effectLst/>
                <a:latin typeface="Montserrat" pitchFamily="2" charset="0"/>
              </a:rPr>
              <a:t>paralympiády: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cs-CZ" b="1" i="0" u="none" strike="noStrike" dirty="0">
                <a:solidFill>
                  <a:srgbClr val="0074BD"/>
                </a:solidFill>
                <a:effectLst/>
                <a:latin typeface="Montserrat" pitchFamily="2" charset="0"/>
              </a:rPr>
              <a:t>Jméno</a:t>
            </a:r>
            <a:r>
              <a:rPr lang="cs-CZ" dirty="0">
                <a:solidFill>
                  <a:srgbClr val="0074BD"/>
                </a:solidFill>
                <a:latin typeface="Montserrat" pitchFamily="2" charset="0"/>
              </a:rPr>
              <a:t>				</a:t>
            </a:r>
            <a:r>
              <a:rPr lang="cs-CZ" b="1" i="0" u="none" strike="noStrike" dirty="0">
                <a:solidFill>
                  <a:srgbClr val="0074BD"/>
                </a:solidFill>
                <a:effectLst/>
                <a:latin typeface="Montserrat" pitchFamily="2" charset="0"/>
              </a:rPr>
              <a:t>sport</a:t>
            </a:r>
            <a:endParaRPr lang="cs-CZ" b="1" dirty="0">
              <a:solidFill>
                <a:srgbClr val="0074BD"/>
              </a:solidFill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cs-CZ" b="0" i="0" u="none" strike="noStrike" dirty="0">
                <a:solidFill>
                  <a:srgbClr val="0074BD"/>
                </a:solidFill>
                <a:effectLst/>
                <a:latin typeface="Montserrat" pitchFamily="2" charset="0"/>
              </a:rPr>
              <a:t>Aleš </a:t>
            </a:r>
            <a:r>
              <a:rPr lang="cs-CZ" b="0" i="0" u="none" strike="noStrike" dirty="0" err="1">
                <a:solidFill>
                  <a:srgbClr val="0074BD"/>
                </a:solidFill>
                <a:effectLst/>
                <a:latin typeface="Montserrat" pitchFamily="2" charset="0"/>
              </a:rPr>
              <a:t>Kisý</a:t>
            </a:r>
            <a:r>
              <a:rPr lang="cs-CZ" b="0" i="0" u="none" strike="noStrike" dirty="0">
                <a:solidFill>
                  <a:srgbClr val="0074BD"/>
                </a:solidFill>
                <a:effectLst/>
                <a:latin typeface="Montserrat" pitchFamily="2" charset="0"/>
              </a:rPr>
              <a:t>				atletika</a:t>
            </a:r>
            <a:endParaRPr lang="cs-CZ" b="0" dirty="0">
              <a:solidFill>
                <a:srgbClr val="0074BD"/>
              </a:solidFill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cs-CZ" b="0" i="0" u="none" strike="noStrike" dirty="0">
                <a:solidFill>
                  <a:srgbClr val="0074BD"/>
                </a:solidFill>
                <a:effectLst/>
                <a:latin typeface="Montserrat" pitchFamily="2" charset="0"/>
              </a:rPr>
              <a:t>Marcela Čermáková		boccia</a:t>
            </a:r>
            <a:endParaRPr lang="cs-CZ" b="0" dirty="0">
              <a:solidFill>
                <a:srgbClr val="0074BD"/>
              </a:solidFill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cs-CZ" b="0" i="0" u="none" strike="noStrike" dirty="0">
                <a:solidFill>
                  <a:srgbClr val="0074BD"/>
                </a:solidFill>
                <a:effectLst/>
                <a:latin typeface="Montserrat" pitchFamily="2" charset="0"/>
              </a:rPr>
              <a:t>Adam Peška			boccia</a:t>
            </a:r>
            <a:endParaRPr lang="cs-CZ" b="0" dirty="0">
              <a:solidFill>
                <a:srgbClr val="0074BD"/>
              </a:solidFill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cs-CZ" b="1" i="0" u="none" strike="noStrike" dirty="0">
                <a:solidFill>
                  <a:srgbClr val="0074BD"/>
                </a:solidFill>
                <a:effectLst/>
                <a:latin typeface="Montserrat" pitchFamily="2" charset="0"/>
              </a:rPr>
              <a:t>Vladimír </a:t>
            </a:r>
            <a:r>
              <a:rPr lang="cs-CZ" b="1" i="0" u="none" strike="noStrike" dirty="0" err="1">
                <a:solidFill>
                  <a:srgbClr val="0074BD"/>
                </a:solidFill>
                <a:effectLst/>
                <a:latin typeface="Montserrat" pitchFamily="2" charset="0"/>
              </a:rPr>
              <a:t>Votřel</a:t>
            </a:r>
            <a:r>
              <a:rPr lang="cs-CZ" b="0" i="0" u="none" strike="noStrike" dirty="0">
                <a:solidFill>
                  <a:srgbClr val="0074BD"/>
                </a:solidFill>
                <a:effectLst/>
                <a:latin typeface="Montserrat" pitchFamily="2" charset="0"/>
              </a:rPr>
              <a:t>			jezdectví</a:t>
            </a:r>
            <a:endParaRPr lang="cs-CZ" b="0" dirty="0">
              <a:solidFill>
                <a:srgbClr val="0074BD"/>
              </a:solidFill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cs-CZ" b="0" i="0" u="none" strike="noStrike" dirty="0">
                <a:solidFill>
                  <a:srgbClr val="0074BD"/>
                </a:solidFill>
                <a:effectLst/>
                <a:latin typeface="Montserrat" pitchFamily="2" charset="0"/>
              </a:rPr>
              <a:t>Tereza </a:t>
            </a:r>
            <a:r>
              <a:rPr lang="cs-CZ" b="0" i="0" u="none" strike="noStrike" dirty="0" err="1">
                <a:solidFill>
                  <a:srgbClr val="0074BD"/>
                </a:solidFill>
                <a:effectLst/>
                <a:latin typeface="Montserrat" pitchFamily="2" charset="0"/>
              </a:rPr>
              <a:t>Brandtlová</a:t>
            </a:r>
            <a:r>
              <a:rPr lang="cs-CZ" b="0" i="0" u="none" strike="noStrike" dirty="0">
                <a:solidFill>
                  <a:srgbClr val="0074BD"/>
                </a:solidFill>
                <a:effectLst/>
                <a:latin typeface="Montserrat" pitchFamily="2" charset="0"/>
              </a:rPr>
              <a:t>		lukostřelba</a:t>
            </a:r>
            <a:endParaRPr lang="cs-CZ" b="0" dirty="0">
              <a:solidFill>
                <a:srgbClr val="0074BD"/>
              </a:solidFill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cs-CZ" b="0" i="0" u="none" strike="noStrike" dirty="0">
                <a:solidFill>
                  <a:srgbClr val="0074BD"/>
                </a:solidFill>
                <a:effectLst/>
                <a:latin typeface="Montserrat" pitchFamily="2" charset="0"/>
              </a:rPr>
              <a:t>David </a:t>
            </a:r>
            <a:r>
              <a:rPr lang="cs-CZ" b="0" i="0" u="none" strike="noStrike" dirty="0" err="1">
                <a:solidFill>
                  <a:srgbClr val="0074BD"/>
                </a:solidFill>
                <a:effectLst/>
                <a:latin typeface="Montserrat" pitchFamily="2" charset="0"/>
              </a:rPr>
              <a:t>Drahonínský</a:t>
            </a:r>
            <a:r>
              <a:rPr lang="cs-CZ" b="0" i="0" u="none" strike="noStrike" dirty="0">
                <a:solidFill>
                  <a:srgbClr val="0074BD"/>
                </a:solidFill>
                <a:effectLst/>
                <a:latin typeface="Montserrat" pitchFamily="2" charset="0"/>
              </a:rPr>
              <a:t>		lukostřelba</a:t>
            </a:r>
            <a:endParaRPr lang="cs-CZ" b="0" dirty="0">
              <a:solidFill>
                <a:srgbClr val="0074BD"/>
              </a:solidFill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cs-CZ" b="0" i="0" u="none" strike="noStrike" dirty="0">
                <a:solidFill>
                  <a:srgbClr val="0074BD"/>
                </a:solidFill>
                <a:effectLst/>
                <a:latin typeface="Montserrat" pitchFamily="2" charset="0"/>
              </a:rPr>
              <a:t>Šárka Pultar Musilová		lukostřelba</a:t>
            </a:r>
            <a:endParaRPr lang="cs-CZ" b="0" dirty="0">
              <a:solidFill>
                <a:srgbClr val="0074BD"/>
              </a:solidFill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cs-CZ" b="0" i="0" u="none" strike="noStrike" dirty="0">
                <a:solidFill>
                  <a:srgbClr val="0074BD"/>
                </a:solidFill>
                <a:effectLst/>
                <a:latin typeface="Montserrat" pitchFamily="2" charset="0"/>
              </a:rPr>
              <a:t>Alexandra Borská			plavání</a:t>
            </a:r>
            <a:endParaRPr lang="cs-CZ" b="0" dirty="0">
              <a:solidFill>
                <a:srgbClr val="0074BD"/>
              </a:solidFill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cs-CZ" b="0" i="0" u="none" strike="noStrike" dirty="0">
                <a:solidFill>
                  <a:srgbClr val="0074BD"/>
                </a:solidFill>
                <a:effectLst/>
                <a:latin typeface="Montserrat" pitchFamily="2" charset="0"/>
              </a:rPr>
              <a:t>Vendula Dušková			plavání</a:t>
            </a:r>
            <a:endParaRPr lang="cs-CZ" b="0" dirty="0">
              <a:solidFill>
                <a:srgbClr val="0074BD"/>
              </a:solidFill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cs-CZ" b="0" i="0" u="none" strike="noStrike" dirty="0">
                <a:solidFill>
                  <a:srgbClr val="0074BD"/>
                </a:solidFill>
                <a:effectLst/>
                <a:latin typeface="Montserrat" pitchFamily="2" charset="0"/>
              </a:rPr>
              <a:t>Jonáš </a:t>
            </a:r>
            <a:r>
              <a:rPr lang="cs-CZ" b="0" i="0" u="none" strike="noStrike" dirty="0" err="1">
                <a:solidFill>
                  <a:srgbClr val="0074BD"/>
                </a:solidFill>
                <a:effectLst/>
                <a:latin typeface="Montserrat" pitchFamily="2" charset="0"/>
              </a:rPr>
              <a:t>Kešnar</a:t>
            </a:r>
            <a:r>
              <a:rPr lang="cs-CZ" b="0" i="0" u="none" strike="noStrike" dirty="0">
                <a:solidFill>
                  <a:srgbClr val="0074BD"/>
                </a:solidFill>
                <a:effectLst/>
                <a:latin typeface="Montserrat" pitchFamily="2" charset="0"/>
              </a:rPr>
              <a:t>			plavání</a:t>
            </a:r>
            <a:endParaRPr lang="cs-CZ" b="0" dirty="0">
              <a:solidFill>
                <a:srgbClr val="0074BD"/>
              </a:solidFill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cs-CZ" b="0" i="0" u="none" strike="noStrike" dirty="0">
                <a:solidFill>
                  <a:srgbClr val="0074BD"/>
                </a:solidFill>
                <a:effectLst/>
                <a:latin typeface="Montserrat" pitchFamily="2" charset="0"/>
              </a:rPr>
              <a:t>Agáta Koupilová			plavání</a:t>
            </a:r>
            <a:endParaRPr lang="cs-CZ" b="0" dirty="0">
              <a:solidFill>
                <a:srgbClr val="0074BD"/>
              </a:solidFill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cs-CZ" b="0" i="0" u="none" strike="noStrike" dirty="0">
                <a:solidFill>
                  <a:srgbClr val="0074BD"/>
                </a:solidFill>
                <a:effectLst/>
                <a:latin typeface="Montserrat" pitchFamily="2" charset="0"/>
              </a:rPr>
              <a:t>David Kratochvíl			plavání</a:t>
            </a:r>
            <a:endParaRPr lang="cs-CZ" dirty="0">
              <a:solidFill>
                <a:srgbClr val="0074BD"/>
              </a:solidFill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cs-CZ" b="0" i="0" u="none" strike="noStrike" dirty="0">
                <a:solidFill>
                  <a:srgbClr val="0074BD"/>
                </a:solidFill>
                <a:effectLst/>
                <a:latin typeface="Montserrat" pitchFamily="2" charset="0"/>
              </a:rPr>
              <a:t>Arnošt Petráček			plavání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cs-CZ" dirty="0">
                <a:solidFill>
                  <a:srgbClr val="0074BD"/>
                </a:solidFill>
                <a:latin typeface="Montserrat" pitchFamily="2" charset="0"/>
              </a:rPr>
              <a:t>Tadeáš </a:t>
            </a:r>
            <a:r>
              <a:rPr lang="cs-CZ" dirty="0" err="1">
                <a:solidFill>
                  <a:srgbClr val="0074BD"/>
                </a:solidFill>
                <a:latin typeface="Montserrat" pitchFamily="2" charset="0"/>
              </a:rPr>
              <a:t>Strašík</a:t>
            </a:r>
            <a:r>
              <a:rPr lang="cs-CZ" dirty="0">
                <a:solidFill>
                  <a:srgbClr val="0074BD"/>
                </a:solidFill>
                <a:latin typeface="Montserrat" pitchFamily="2" charset="0"/>
              </a:rPr>
              <a:t>			plavání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cs-CZ" b="1" dirty="0">
                <a:solidFill>
                  <a:srgbClr val="0074BD"/>
                </a:solidFill>
                <a:latin typeface="Montserrat" pitchFamily="2" charset="0"/>
              </a:rPr>
              <a:t>Jiří Suchánek</a:t>
            </a:r>
            <a:r>
              <a:rPr lang="cs-CZ" dirty="0">
                <a:solidFill>
                  <a:srgbClr val="0074BD"/>
                </a:solidFill>
                <a:latin typeface="Montserrat" pitchFamily="2" charset="0"/>
              </a:rPr>
              <a:t>			stolní tenis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cs-CZ" b="1" dirty="0">
                <a:solidFill>
                  <a:srgbClr val="0074BD"/>
                </a:solidFill>
                <a:latin typeface="Montserrat" pitchFamily="2" charset="0"/>
              </a:rPr>
              <a:t>Filip Nacházel</a:t>
            </a:r>
            <a:r>
              <a:rPr lang="cs-CZ" dirty="0">
                <a:solidFill>
                  <a:srgbClr val="0074BD"/>
                </a:solidFill>
                <a:latin typeface="Montserrat" pitchFamily="2" charset="0"/>
              </a:rPr>
              <a:t>			stolní tenis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cs-CZ" dirty="0">
              <a:solidFill>
                <a:srgbClr val="0074BD"/>
              </a:solidFill>
              <a:latin typeface="Montserrat" pitchFamily="2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cs-CZ" dirty="0">
              <a:solidFill>
                <a:srgbClr val="0074BD"/>
              </a:solidFill>
              <a:latin typeface="Montserrat" pitchFamily="2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cs-CZ" dirty="0">
              <a:solidFill>
                <a:srgbClr val="0074BD"/>
              </a:solidFill>
              <a:latin typeface="Montserrat" pitchFamily="2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cs-CZ" dirty="0">
              <a:solidFill>
                <a:srgbClr val="0074BD"/>
              </a:solidFill>
              <a:latin typeface="Montserrat" pitchFamily="2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cs-CZ" dirty="0">
              <a:solidFill>
                <a:srgbClr val="0074BD"/>
              </a:solidFill>
              <a:latin typeface="Montserrat" pitchFamily="2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cs-CZ" dirty="0">
              <a:solidFill>
                <a:srgbClr val="0074BD"/>
              </a:solidFill>
              <a:latin typeface="Montserrat" pitchFamily="2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cs-CZ" dirty="0">
              <a:solidFill>
                <a:srgbClr val="0074BD"/>
              </a:solidFill>
              <a:latin typeface="Montserrat" pitchFamily="2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cs-CZ" b="1" i="0" dirty="0">
              <a:solidFill>
                <a:srgbClr val="0074BD"/>
              </a:solidFill>
              <a:latin typeface="Pepi Bold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90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F5CEE9E-8D14-6CBA-4A61-576C3577E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624" y="466390"/>
            <a:ext cx="9958856" cy="511891"/>
          </a:xfrm>
        </p:spPr>
        <p:txBody>
          <a:bodyPr/>
          <a:lstStyle/>
          <a:p>
            <a:r>
              <a:rPr lang="cs-CZ" sz="3200" dirty="0"/>
              <a:t>SETKÁNÍ ČPV SE SPORTOVNÍMI NOVINÁŘI</a:t>
            </a:r>
            <a:endParaRPr lang="en-CZ" sz="3200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DF8A8D5A-1BBE-DF8B-A2D0-493D58A812CB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470223" y="1340768"/>
            <a:ext cx="5697786" cy="3845371"/>
          </a:xfrm>
        </p:spPr>
        <p:txBody>
          <a:bodyPr/>
          <a:lstStyle/>
          <a:p>
            <a:r>
              <a:rPr lang="cs-CZ" sz="1800" b="1" kern="0" dirty="0">
                <a:effectLst/>
                <a:latin typeface="Montserrat" pitchFamily="2" charset="-18"/>
                <a:ea typeface="Times New Roman" panose="02020603050405020304" pitchFamily="18" charset="0"/>
                <a:cs typeface="Arial" panose="020B0604020202020204" pitchFamily="34" charset="0"/>
              </a:rPr>
              <a:t>PRAKTICKÁ CVIČENÍ</a:t>
            </a:r>
          </a:p>
          <a:p>
            <a:endParaRPr lang="cs-CZ" sz="1800" b="1" kern="0" dirty="0">
              <a:latin typeface="Montserrat" pitchFamily="2" charset="-18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sz="1800" kern="0" dirty="0">
                <a:latin typeface="Montserrat" pitchFamily="2" charset="-18"/>
                <a:cs typeface="Arial" panose="020B0604020202020204" pitchFamily="34" charset="0"/>
              </a:rPr>
              <a:t>boccia</a:t>
            </a:r>
          </a:p>
          <a:p>
            <a:pPr marL="285750" indent="-285750">
              <a:buFontTx/>
              <a:buChar char="-"/>
            </a:pPr>
            <a:r>
              <a:rPr lang="cs-CZ" sz="1800" dirty="0"/>
              <a:t>lukostřelba</a:t>
            </a:r>
          </a:p>
          <a:p>
            <a:pPr marL="285750" indent="-285750">
              <a:buFontTx/>
              <a:buChar char="-"/>
            </a:pPr>
            <a:r>
              <a:rPr lang="cs-CZ" sz="1800" dirty="0"/>
              <a:t>stolní tenis</a:t>
            </a:r>
          </a:p>
          <a:p>
            <a:pPr marL="285750" indent="-285750">
              <a:buFontTx/>
              <a:buChar char="-"/>
            </a:pPr>
            <a:r>
              <a:rPr lang="cs-CZ" sz="1800" dirty="0" err="1" smtClean="0"/>
              <a:t>handbike</a:t>
            </a:r>
            <a:endParaRPr lang="cs-CZ" sz="1800" dirty="0" smtClean="0"/>
          </a:p>
          <a:p>
            <a:pPr marL="285750" indent="-285750">
              <a:buFontTx/>
              <a:buChar char="-"/>
            </a:pPr>
            <a:r>
              <a:rPr lang="cs-CZ" sz="1800" dirty="0" smtClean="0"/>
              <a:t>šerm</a:t>
            </a:r>
            <a:endParaRPr lang="cs-CZ" sz="1800" dirty="0"/>
          </a:p>
        </p:txBody>
      </p:sp>
      <p:pic>
        <p:nvPicPr>
          <p:cNvPr id="8" name="Obrázek 7" descr="Obsah obrázku symbol, Grafika, logo, Písmo&#10;&#10;Popis byl vytvořen automaticky">
            <a:extLst>
              <a:ext uri="{FF2B5EF4-FFF2-40B4-BE49-F238E27FC236}">
                <a16:creationId xmlns:a16="http://schemas.microsoft.com/office/drawing/2014/main" id="{5AC61BB1-97C9-84FE-7B2F-A71CBFD92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5517232"/>
            <a:ext cx="864096" cy="864096"/>
          </a:xfrm>
          <a:prstGeom prst="rect">
            <a:avLst/>
          </a:prstGeom>
        </p:spPr>
      </p:pic>
      <p:pic>
        <p:nvPicPr>
          <p:cNvPr id="1026" name="Picture 2" descr="Soubor:Logo KSN.png – Wikiped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00" y="116632"/>
            <a:ext cx="2305355" cy="77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esta za snem - HANDBIKE TRENAŽÉR 2019! Druhá generace... | Faceboo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976" y="1238684"/>
            <a:ext cx="5393486" cy="449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17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4CF44C12-CD46-23E5-F9DC-B2211C207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624" y="466390"/>
            <a:ext cx="11255000" cy="511891"/>
          </a:xfrm>
        </p:spPr>
        <p:txBody>
          <a:bodyPr/>
          <a:lstStyle/>
          <a:p>
            <a:r>
              <a:rPr lang="cs-CZ"/>
              <a:t>PARTNEŘI ČESKÉHO </a:t>
            </a:r>
            <a:r>
              <a:rPr lang="cs-CZ" dirty="0"/>
              <a:t>PARALYMPIJSKÉHO TÝMU</a:t>
            </a:r>
          </a:p>
        </p:txBody>
      </p:sp>
      <p:pic>
        <p:nvPicPr>
          <p:cNvPr id="7" name="Obrázek 6" descr="Obsah obrázku text, snímek obrazovky, Písmo, logo&#10;&#10;Popis byl vytvořen automaticky">
            <a:extLst>
              <a:ext uri="{FF2B5EF4-FFF2-40B4-BE49-F238E27FC236}">
                <a16:creationId xmlns:a16="http://schemas.microsoft.com/office/drawing/2014/main" id="{EA014192-1E4C-DEB9-70A1-73B3E64ED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576" y="1596698"/>
            <a:ext cx="7772400" cy="3664603"/>
          </a:xfrm>
          <a:prstGeom prst="rect">
            <a:avLst/>
          </a:prstGeom>
        </p:spPr>
      </p:pic>
      <p:pic>
        <p:nvPicPr>
          <p:cNvPr id="3" name="Obrázek 2" descr="Obsah obrázku text, snímek obrazovky, Písmo, logo&#10;&#10;Popis byl vytvořen automaticky">
            <a:extLst>
              <a:ext uri="{FF2B5EF4-FFF2-40B4-BE49-F238E27FC236}">
                <a16:creationId xmlns:a16="http://schemas.microsoft.com/office/drawing/2014/main" id="{95197BD1-B2F0-B7F2-6A1B-21452B6D3D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0016" y="4581128"/>
            <a:ext cx="4320480" cy="766274"/>
          </a:xfrm>
          <a:prstGeom prst="rect">
            <a:avLst/>
          </a:prstGeom>
        </p:spPr>
      </p:pic>
      <p:pic>
        <p:nvPicPr>
          <p:cNvPr id="2" name="Obrázek 1" descr="Obsah obrázku symbol, Grafika, logo, Písmo&#10;&#10;Popis byl vytvořen automaticky">
            <a:extLst>
              <a:ext uri="{FF2B5EF4-FFF2-40B4-BE49-F238E27FC236}">
                <a16:creationId xmlns:a16="http://schemas.microsoft.com/office/drawing/2014/main" id="{CF390AC3-114C-7DBB-6E1A-8706B82949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5517232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354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F5CEE9E-8D14-6CBA-4A61-576C3577E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624" y="466390"/>
            <a:ext cx="9958856" cy="511891"/>
          </a:xfrm>
        </p:spPr>
        <p:txBody>
          <a:bodyPr/>
          <a:lstStyle/>
          <a:p>
            <a:r>
              <a:rPr lang="cs-CZ" sz="3200" dirty="0"/>
              <a:t>SETKÁNÍ ČPV SE SPORTOVNÍMI NOVINÁŘI</a:t>
            </a:r>
            <a:endParaRPr lang="en-CZ" sz="3200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DF8A8D5A-1BBE-DF8B-A2D0-493D58A812CB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470223" y="1340768"/>
            <a:ext cx="5697786" cy="3845371"/>
          </a:xfrm>
        </p:spPr>
        <p:txBody>
          <a:bodyPr/>
          <a:lstStyle/>
          <a:p>
            <a:r>
              <a:rPr lang="cs-CZ" sz="1800" b="1" kern="0" dirty="0">
                <a:effectLst/>
                <a:latin typeface="Montserrat" pitchFamily="2" charset="-18"/>
                <a:ea typeface="Times New Roman" panose="02020603050405020304" pitchFamily="18" charset="0"/>
                <a:cs typeface="Arial" panose="020B0604020202020204" pitchFamily="34" charset="0"/>
              </a:rPr>
              <a:t>ZBYNĚK SÝKORA</a:t>
            </a:r>
          </a:p>
          <a:p>
            <a:endParaRPr lang="cs-CZ" sz="1800" b="1" kern="0" dirty="0">
              <a:latin typeface="Montserrat" pitchFamily="2" charset="-18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sz="1800" kern="0" dirty="0" smtClean="0">
                <a:latin typeface="Montserrat" pitchFamily="2" charset="-18"/>
                <a:cs typeface="Arial" panose="020B0604020202020204" pitchFamily="34" charset="0"/>
              </a:rPr>
              <a:t>Kdo jsem</a:t>
            </a:r>
          </a:p>
          <a:p>
            <a:pPr marL="285750" indent="-285750">
              <a:buFontTx/>
              <a:buChar char="-"/>
            </a:pPr>
            <a:r>
              <a:rPr lang="cs-CZ" sz="1800" kern="0" dirty="0" smtClean="0">
                <a:latin typeface="Montserrat" pitchFamily="2" charset="-18"/>
                <a:cs typeface="Arial" panose="020B0604020202020204" pitchFamily="34" charset="0"/>
              </a:rPr>
              <a:t>Český paralympijský výbor</a:t>
            </a:r>
          </a:p>
          <a:p>
            <a:pPr marL="285750" indent="-285750">
              <a:buFontTx/>
              <a:buChar char="-"/>
            </a:pPr>
            <a:r>
              <a:rPr lang="cs-CZ" sz="1800" kern="0" dirty="0" smtClean="0">
                <a:latin typeface="Montserrat" pitchFamily="2" charset="-18"/>
                <a:cs typeface="Arial" panose="020B0604020202020204" pitchFamily="34" charset="0"/>
              </a:rPr>
              <a:t>Inkluze a role ČPV</a:t>
            </a:r>
          </a:p>
          <a:p>
            <a:pPr marL="285750" indent="-285750">
              <a:buFontTx/>
              <a:buChar char="-"/>
            </a:pPr>
            <a:r>
              <a:rPr lang="cs-CZ" sz="1800" kern="0" dirty="0" smtClean="0">
                <a:latin typeface="Montserrat" pitchFamily="2" charset="-18"/>
                <a:cs typeface="Arial" panose="020B0604020202020204" pitchFamily="34" charset="0"/>
              </a:rPr>
              <a:t>Rok 2024</a:t>
            </a:r>
            <a:endParaRPr lang="cs-CZ" sz="1800" dirty="0"/>
          </a:p>
        </p:txBody>
      </p:sp>
      <p:pic>
        <p:nvPicPr>
          <p:cNvPr id="8" name="Obrázek 7" descr="Obsah obrázku symbol, Grafika, logo, Písmo&#10;&#10;Popis byl vytvořen automaticky">
            <a:extLst>
              <a:ext uri="{FF2B5EF4-FFF2-40B4-BE49-F238E27FC236}">
                <a16:creationId xmlns:a16="http://schemas.microsoft.com/office/drawing/2014/main" id="{5AC61BB1-97C9-84FE-7B2F-A71CBFD92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5517232"/>
            <a:ext cx="864096" cy="864096"/>
          </a:xfrm>
          <a:prstGeom prst="rect">
            <a:avLst/>
          </a:prstGeom>
        </p:spPr>
      </p:pic>
      <p:pic>
        <p:nvPicPr>
          <p:cNvPr id="1026" name="Picture 2" descr="Soubor:Logo KSN.png – Wikiped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392" y="123849"/>
            <a:ext cx="2305355" cy="77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s://www.jcbas.cz/wp-content/uploads/2023/11/image-1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976" y="1124744"/>
            <a:ext cx="4342609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10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>
            <a:extLst>
              <a:ext uri="{FF2B5EF4-FFF2-40B4-BE49-F238E27FC236}">
                <a16:creationId xmlns:a16="http://schemas.microsoft.com/office/drawing/2014/main" id="{B21BEBAD-8810-945B-D7BA-EEC810AB92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cs-CZ" sz="1800" dirty="0"/>
              <a:t>I TY MŮŽEŠ ZNOVU SPORTOVAT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3E214E05-8509-A2A9-CA61-CB6F4EFF8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638" y="427498"/>
            <a:ext cx="5545346" cy="1345317"/>
          </a:xfrm>
        </p:spPr>
        <p:txBody>
          <a:bodyPr/>
          <a:lstStyle/>
          <a:p>
            <a:r>
              <a:rPr lang="cs-CZ" sz="3200" dirty="0">
                <a:solidFill>
                  <a:srgbClr val="0074BD"/>
                </a:solidFill>
              </a:rPr>
              <a:t>PARA(RE)START</a:t>
            </a:r>
          </a:p>
        </p:txBody>
      </p:sp>
      <p:pic>
        <p:nvPicPr>
          <p:cNvPr id="5" name="Obrázek 4" descr="Obsah obrázku Grafika, kruh, Písmo, logo&#10;&#10;Popis byl vytvořen automaticky">
            <a:extLst>
              <a:ext uri="{FF2B5EF4-FFF2-40B4-BE49-F238E27FC236}">
                <a16:creationId xmlns:a16="http://schemas.microsoft.com/office/drawing/2014/main" id="{03E5E309-E0F1-4816-DC11-36C7C4260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89" y="2450356"/>
            <a:ext cx="3807803" cy="3807803"/>
          </a:xfrm>
          <a:prstGeom prst="rect">
            <a:avLst/>
          </a:prstGeom>
        </p:spPr>
      </p:pic>
      <p:pic>
        <p:nvPicPr>
          <p:cNvPr id="4" name="Obrázek 3" descr="Obsah obrázku symbol, Grafika, logo, Písmo&#10;&#10;Popis byl vytvořen automaticky">
            <a:extLst>
              <a:ext uri="{FF2B5EF4-FFF2-40B4-BE49-F238E27FC236}">
                <a16:creationId xmlns:a16="http://schemas.microsoft.com/office/drawing/2014/main" id="{357C9A7F-4D50-4D2A-6196-D73AF070E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5517232"/>
            <a:ext cx="864096" cy="864096"/>
          </a:xfrm>
          <a:prstGeom prst="rect">
            <a:avLst/>
          </a:prstGeom>
        </p:spPr>
      </p:pic>
      <p:pic>
        <p:nvPicPr>
          <p:cNvPr id="8" name="Zástupný symbol obrázku 7" descr="Obsah obrázku Lidská tvář, muž, oblečení, osoba&#10;&#10;Popis byl vytvořen automaticky">
            <a:extLst>
              <a:ext uri="{FF2B5EF4-FFF2-40B4-BE49-F238E27FC236}">
                <a16:creationId xmlns:a16="http://schemas.microsoft.com/office/drawing/2014/main" id="{0DD36202-8708-64D7-62BF-79B9D64A97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7" t="91" r="220"/>
          <a:stretch/>
        </p:blipFill>
        <p:spPr>
          <a:xfrm>
            <a:off x="6096000" y="-4706"/>
            <a:ext cx="6096000" cy="4297802"/>
          </a:xfrm>
          <a:custGeom>
            <a:avLst/>
            <a:gdLst>
              <a:gd name="connsiteX0" fmla="*/ 1208261 w 6080126"/>
              <a:gd name="connsiteY0" fmla="*/ 0 h 3438410"/>
              <a:gd name="connsiteX1" fmla="*/ 6080126 w 6080126"/>
              <a:gd name="connsiteY1" fmla="*/ 0 h 3438410"/>
              <a:gd name="connsiteX2" fmla="*/ 6080126 w 6080126"/>
              <a:gd name="connsiteY2" fmla="*/ 577001 h 3438410"/>
              <a:gd name="connsiteX3" fmla="*/ 6080126 w 6080126"/>
              <a:gd name="connsiteY3" fmla="*/ 2866114 h 3438410"/>
              <a:gd name="connsiteX4" fmla="*/ 6080126 w 6080126"/>
              <a:gd name="connsiteY4" fmla="*/ 3433705 h 3438410"/>
              <a:gd name="connsiteX5" fmla="*/ 5554503 w 6080126"/>
              <a:gd name="connsiteY5" fmla="*/ 3433705 h 3438410"/>
              <a:gd name="connsiteX6" fmla="*/ 5507830 w 6080126"/>
              <a:gd name="connsiteY6" fmla="*/ 3438410 h 3438410"/>
              <a:gd name="connsiteX7" fmla="*/ 572296 w 6080126"/>
              <a:gd name="connsiteY7" fmla="*/ 3438410 h 3438410"/>
              <a:gd name="connsiteX8" fmla="*/ 0 w 6080126"/>
              <a:gd name="connsiteY8" fmla="*/ 2866114 h 3438410"/>
              <a:gd name="connsiteX9" fmla="*/ 0 w 6080126"/>
              <a:gd name="connsiteY9" fmla="*/ 577001 h 3438410"/>
              <a:gd name="connsiteX10" fmla="*/ 1 w 6080126"/>
              <a:gd name="connsiteY10" fmla="*/ 576991 h 3438410"/>
              <a:gd name="connsiteX11" fmla="*/ 1 w 6080126"/>
              <a:gd name="connsiteY11" fmla="*/ 4705 h 3438410"/>
              <a:gd name="connsiteX12" fmla="*/ 1208261 w 6080126"/>
              <a:gd name="connsiteY12" fmla="*/ 4705 h 3438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80126" h="3438410">
                <a:moveTo>
                  <a:pt x="1208261" y="0"/>
                </a:moveTo>
                <a:lnTo>
                  <a:pt x="6080126" y="0"/>
                </a:lnTo>
                <a:lnTo>
                  <a:pt x="6080126" y="577001"/>
                </a:lnTo>
                <a:lnTo>
                  <a:pt x="6080126" y="2866114"/>
                </a:lnTo>
                <a:lnTo>
                  <a:pt x="6080126" y="3433705"/>
                </a:lnTo>
                <a:lnTo>
                  <a:pt x="5554503" y="3433705"/>
                </a:lnTo>
                <a:lnTo>
                  <a:pt x="5507830" y="3438410"/>
                </a:lnTo>
                <a:lnTo>
                  <a:pt x="572296" y="3438410"/>
                </a:lnTo>
                <a:cubicBezTo>
                  <a:pt x="256226" y="3438410"/>
                  <a:pt x="0" y="3182184"/>
                  <a:pt x="0" y="2866114"/>
                </a:cubicBezTo>
                <a:lnTo>
                  <a:pt x="0" y="577001"/>
                </a:lnTo>
                <a:lnTo>
                  <a:pt x="1" y="576991"/>
                </a:lnTo>
                <a:lnTo>
                  <a:pt x="1" y="4705"/>
                </a:lnTo>
                <a:lnTo>
                  <a:pt x="1208261" y="4705"/>
                </a:lnTo>
                <a:close/>
              </a:path>
            </a:pathLst>
          </a:custGeom>
          <a:solidFill>
            <a:schemeClr val="accent5">
              <a:lumMod val="10000"/>
              <a:lumOff val="90000"/>
            </a:scheme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56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6E4402E1-2875-91F8-B438-ED134D3A11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638" y="2132856"/>
            <a:ext cx="5401330" cy="3312368"/>
          </a:xfrm>
        </p:spPr>
        <p:txBody>
          <a:bodyPr>
            <a:normAutofit/>
          </a:bodyPr>
          <a:lstStyle/>
          <a:p>
            <a:pPr marL="342900" lvl="0" indent="-342900">
              <a:buFont typeface="Montserrat-Bold"/>
              <a:buChar char="•"/>
            </a:pPr>
            <a:r>
              <a:rPr lang="cs-CZ" sz="1800" dirty="0">
                <a:effectLst/>
                <a:ea typeface="DengXian" panose="02010600030101010101" pitchFamily="2" charset="-122"/>
                <a:cs typeface="Montserrat-Regular"/>
              </a:rPr>
              <a:t>Speciální program pro klienty rehabilitačních center po celé ČR</a:t>
            </a:r>
            <a:endParaRPr lang="cs-CZ" sz="1800" dirty="0">
              <a:effectLst/>
              <a:ea typeface="DengXian" panose="02010600030101010101" pitchFamily="2" charset="-122"/>
              <a:cs typeface="Montserrat-Bold"/>
            </a:endParaRPr>
          </a:p>
          <a:p>
            <a:pPr marL="342900" lvl="0" indent="-342900">
              <a:buFont typeface="Montserrat-Bold"/>
              <a:buChar char="•"/>
            </a:pPr>
            <a:r>
              <a:rPr lang="cs-CZ" sz="1800" dirty="0">
                <a:effectLst/>
                <a:ea typeface="DengXian" panose="02010600030101010101" pitchFamily="2" charset="-122"/>
                <a:cs typeface="Montserrat-Bold"/>
              </a:rPr>
              <a:t>Pravidelné nábory v rehabilitačních centrech za účasti paralympioniků a parasportovců</a:t>
            </a:r>
          </a:p>
          <a:p>
            <a:pPr marL="342900" lvl="0" indent="-342900">
              <a:buFont typeface="Montserrat-Bold"/>
              <a:buChar char="•"/>
            </a:pPr>
            <a:r>
              <a:rPr lang="cs-CZ" sz="1800" dirty="0">
                <a:effectLst/>
                <a:ea typeface="DengXian" panose="02010600030101010101" pitchFamily="2" charset="-122"/>
                <a:cs typeface="Montserrat-Regular"/>
              </a:rPr>
              <a:t>Sdílení zkušeností a osobní příběhy</a:t>
            </a:r>
          </a:p>
          <a:p>
            <a:pPr marL="342900" lvl="0" indent="-342900">
              <a:buFont typeface="Montserrat-Bold"/>
              <a:buChar char="•"/>
            </a:pPr>
            <a:r>
              <a:rPr lang="cs-CZ" sz="1800" dirty="0">
                <a:ea typeface="DengXian" panose="02010600030101010101" pitchFamily="2" charset="-122"/>
                <a:cs typeface="Montserrat-Bold"/>
              </a:rPr>
              <a:t>Motivace nejen do sportu, ale i do života</a:t>
            </a:r>
            <a:endParaRPr lang="cs-CZ" sz="1800" dirty="0">
              <a:effectLst/>
              <a:ea typeface="DengXian" panose="02010600030101010101" pitchFamily="2" charset="-122"/>
              <a:cs typeface="Montserrat-Bold"/>
            </a:endParaRPr>
          </a:p>
          <a:p>
            <a:pPr marL="342900" lvl="0" indent="-342900">
              <a:buFont typeface="Montserrat-Bold"/>
              <a:buChar char="•"/>
            </a:pPr>
            <a:r>
              <a:rPr lang="cs-CZ" sz="1800" dirty="0">
                <a:effectLst/>
                <a:ea typeface="DengXian" panose="02010600030101010101" pitchFamily="2" charset="-122"/>
                <a:cs typeface="Montserrat-Regular"/>
              </a:rPr>
              <a:t>Sportovní aktivity, ukázky parasportů</a:t>
            </a:r>
          </a:p>
          <a:p>
            <a:pPr marL="342900" lvl="0" indent="-342900" algn="just">
              <a:buFont typeface="Montserrat-Bold"/>
              <a:buChar char="•"/>
            </a:pPr>
            <a:endParaRPr lang="cs-CZ" b="1" dirty="0">
              <a:effectLst/>
              <a:latin typeface="Calibri" panose="020F0502020204030204" pitchFamily="34" charset="0"/>
              <a:ea typeface="DengXian" panose="02010600030101010101" pitchFamily="2" charset="-122"/>
              <a:cs typeface="Montserrat-Bo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7B320BD-8B40-77B3-68B4-B17811407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O PROJEKTU</a:t>
            </a:r>
          </a:p>
        </p:txBody>
      </p:sp>
      <p:pic>
        <p:nvPicPr>
          <p:cNvPr id="16" name="Zástupný symbol obrázku 7" descr="Obsah obrázku oblečení, osoba, invalidní vozík, židle&#10;&#10;Popis byl vytvořen automaticky">
            <a:extLst>
              <a:ext uri="{FF2B5EF4-FFF2-40B4-BE49-F238E27FC236}">
                <a16:creationId xmlns:a16="http://schemas.microsoft.com/office/drawing/2014/main" id="{C99E4561-04B5-0D52-E8F4-D07C9B746DD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333" r="20333"/>
          <a:stretch>
            <a:fillRect/>
          </a:stretch>
        </p:blipFill>
        <p:spPr>
          <a:xfrm>
            <a:off x="6096000" y="0"/>
            <a:ext cx="6096000" cy="6858000"/>
          </a:xfrm>
        </p:spPr>
      </p:pic>
      <p:pic>
        <p:nvPicPr>
          <p:cNvPr id="2" name="Obrázek 1" descr="Obsah obrázku symbol, Grafika, logo, Písmo&#10;&#10;Popis byl vytvořen automaticky">
            <a:extLst>
              <a:ext uri="{FF2B5EF4-FFF2-40B4-BE49-F238E27FC236}">
                <a16:creationId xmlns:a16="http://schemas.microsoft.com/office/drawing/2014/main" id="{DCC827B6-F32E-03BD-F34F-88F4FD6B9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5517232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49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6E4402E1-2875-91F8-B438-ED134D3A11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638" y="2132856"/>
            <a:ext cx="5185306" cy="3384376"/>
          </a:xfrm>
        </p:spPr>
        <p:txBody>
          <a:bodyPr>
            <a:normAutofit/>
          </a:bodyPr>
          <a:lstStyle/>
          <a:p>
            <a:pPr marL="342900" lvl="0" indent="-342900">
              <a:buFont typeface="Montserrat-Bold"/>
              <a:buChar char="•"/>
            </a:pPr>
            <a:r>
              <a:rPr lang="cs-CZ" sz="1800" dirty="0">
                <a:effectLst/>
                <a:latin typeface="Montserrat" panose="00000500000000000000" pitchFamily="2" charset="-18"/>
                <a:ea typeface="DengXian" panose="02010600030101010101" pitchFamily="2" charset="-122"/>
                <a:cs typeface="Montserrat-Regular"/>
              </a:rPr>
              <a:t>Zaměřeno na nábor nových parasportovců </a:t>
            </a:r>
            <a:endParaRPr lang="cs-CZ" sz="18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Montserrat-Bold"/>
            </a:endParaRPr>
          </a:p>
          <a:p>
            <a:pPr marL="342900" lvl="0" indent="-342900">
              <a:buFont typeface="Montserrat-Bold"/>
              <a:buChar char="•"/>
            </a:pPr>
            <a:r>
              <a:rPr lang="cs-CZ" sz="1800" dirty="0">
                <a:effectLst/>
                <a:latin typeface="Montserrat" panose="00000500000000000000" pitchFamily="2" charset="-18"/>
                <a:ea typeface="DengXian" panose="02010600030101010101" pitchFamily="2" charset="-122"/>
                <a:cs typeface="Montserrat-Regular"/>
              </a:rPr>
              <a:t>Doporučení sportu či vhodné disciplíny na míru</a:t>
            </a:r>
            <a:endParaRPr lang="cs-CZ" sz="18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Montserrat-Bold"/>
            </a:endParaRPr>
          </a:p>
          <a:p>
            <a:pPr marL="342900" lvl="0" indent="-342900">
              <a:buFont typeface="Montserrat-Bold"/>
              <a:buChar char="•"/>
            </a:pPr>
            <a:r>
              <a:rPr lang="cs-CZ" sz="1800" dirty="0">
                <a:effectLst/>
                <a:latin typeface="Montserrat" panose="00000500000000000000" pitchFamily="2" charset="-18"/>
                <a:ea typeface="DengXian" panose="02010600030101010101" pitchFamily="2" charset="-122"/>
                <a:cs typeface="Montserrat-Regular"/>
              </a:rPr>
              <a:t>Integrace potenciálních parasportovců do klubů a sportovních svazů</a:t>
            </a:r>
            <a:endParaRPr lang="cs-CZ" sz="18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Montserrat-Bo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7B320BD-8B40-77B3-68B4-B17811407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O PROJEKTU</a:t>
            </a:r>
          </a:p>
        </p:txBody>
      </p:sp>
      <p:pic>
        <p:nvPicPr>
          <p:cNvPr id="6" name="Zástupný symbol obrázku 5" descr="Obsah obrázku oblečení, osoba, interiér, zeď&#10;&#10;Popis byl vytvořen automaticky">
            <a:extLst>
              <a:ext uri="{FF2B5EF4-FFF2-40B4-BE49-F238E27FC236}">
                <a16:creationId xmlns:a16="http://schemas.microsoft.com/office/drawing/2014/main" id="{0DD14FE9-00B1-F927-97D8-026B3576729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331" r="20331"/>
          <a:stretch>
            <a:fillRect/>
          </a:stretch>
        </p:blipFill>
        <p:spPr/>
      </p:pic>
      <p:pic>
        <p:nvPicPr>
          <p:cNvPr id="2" name="Obrázek 1" descr="Obsah obrázku symbol, Grafika, logo, Písmo&#10;&#10;Popis byl vytvořen automaticky">
            <a:extLst>
              <a:ext uri="{FF2B5EF4-FFF2-40B4-BE49-F238E27FC236}">
                <a16:creationId xmlns:a16="http://schemas.microsoft.com/office/drawing/2014/main" id="{83C2B71A-2198-302E-B3B9-A5294E653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5517232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89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6E4402E1-2875-91F8-B438-ED134D3A11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503" y="2132856"/>
            <a:ext cx="4699385" cy="3384376"/>
          </a:xfrm>
        </p:spPr>
        <p:txBody>
          <a:bodyPr>
            <a:normAutofit/>
          </a:bodyPr>
          <a:lstStyle/>
          <a:p>
            <a:pPr marL="342900" lvl="0" indent="-342900">
              <a:spcBef>
                <a:spcPts val="1200"/>
              </a:spcBef>
              <a:spcAft>
                <a:spcPts val="1200"/>
              </a:spcAft>
              <a:buFont typeface="Montserrat-Bold"/>
              <a:buChar char="•"/>
            </a:pPr>
            <a:r>
              <a:rPr lang="cs-CZ" sz="1800" dirty="0">
                <a:effectLst/>
                <a:latin typeface="Montserrat" panose="00000500000000000000" pitchFamily="2" charset="-18"/>
                <a:ea typeface="DengXian" panose="02010600030101010101" pitchFamily="2" charset="-122"/>
                <a:cs typeface="Montserrat-Bold"/>
              </a:rPr>
              <a:t>Pacienti po úrazu páteře</a:t>
            </a:r>
          </a:p>
          <a:p>
            <a:pPr marL="342900" lvl="0" indent="-342900">
              <a:spcBef>
                <a:spcPts val="1200"/>
              </a:spcBef>
              <a:spcAft>
                <a:spcPts val="1200"/>
              </a:spcAft>
              <a:buFont typeface="Montserrat-Bold"/>
              <a:buChar char="•"/>
            </a:pPr>
            <a:r>
              <a:rPr lang="cs-CZ" sz="1800" dirty="0">
                <a:effectLst/>
                <a:latin typeface="Montserrat" panose="00000500000000000000" pitchFamily="2" charset="-18"/>
                <a:ea typeface="DengXian" panose="02010600030101010101" pitchFamily="2" charset="-122"/>
                <a:cs typeface="Montserrat-Bold"/>
              </a:rPr>
              <a:t>Pacienti po amputaci horních / dolních končetin</a:t>
            </a:r>
            <a:endParaRPr lang="cs-CZ" sz="18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Montserrat-Bold"/>
            </a:endParaRPr>
          </a:p>
          <a:p>
            <a:pPr marL="342900" lvl="0" indent="-342900">
              <a:spcBef>
                <a:spcPts val="1200"/>
              </a:spcBef>
              <a:spcAft>
                <a:spcPts val="1200"/>
              </a:spcAft>
              <a:buFont typeface="Montserrat-Bold"/>
              <a:buChar char="•"/>
            </a:pPr>
            <a:r>
              <a:rPr lang="cs-CZ" sz="1800" dirty="0">
                <a:effectLst/>
                <a:latin typeface="Montserrat" panose="00000500000000000000" pitchFamily="2" charset="-18"/>
                <a:ea typeface="DengXian" panose="02010600030101010101" pitchFamily="2" charset="-122"/>
                <a:cs typeface="Montserrat-Bold"/>
              </a:rPr>
              <a:t>Pacienti s dětskou mozkovou obrnou</a:t>
            </a:r>
            <a:endParaRPr lang="cs-CZ" sz="18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Montserrat-Bold"/>
            </a:endParaRPr>
          </a:p>
          <a:p>
            <a:pPr marL="457200" lvl="1" indent="0">
              <a:buNone/>
            </a:pPr>
            <a:endParaRPr lang="cs-CZ" sz="1600" dirty="0">
              <a:solidFill>
                <a:schemeClr val="bg1"/>
              </a:solidFill>
              <a:latin typeface="Montserrat" pitchFamily="2" charset="-18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7B320BD-8B40-77B3-68B4-B17811407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>
                <a:solidFill>
                  <a:srgbClr val="0074BD"/>
                </a:solidFill>
              </a:rPr>
              <a:t>CÍLOVÁ SKUPINA</a:t>
            </a:r>
          </a:p>
        </p:txBody>
      </p:sp>
      <p:pic>
        <p:nvPicPr>
          <p:cNvPr id="20" name="Zástupný symbol obrázku 19" descr="Obsah obrázku oblečení, osoba, invalidní vozík, interiér&#10;&#10;Popis byl vytvořen automaticky">
            <a:extLst>
              <a:ext uri="{FF2B5EF4-FFF2-40B4-BE49-F238E27FC236}">
                <a16:creationId xmlns:a16="http://schemas.microsoft.com/office/drawing/2014/main" id="{04C3DF5E-2475-16B8-E85A-30760BCF3B0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331" r="20331"/>
          <a:stretch>
            <a:fillRect/>
          </a:stretch>
        </p:blipFill>
        <p:spPr/>
      </p:pic>
      <p:pic>
        <p:nvPicPr>
          <p:cNvPr id="2" name="Obrázek 1" descr="Obsah obrázku symbol, Grafika, logo, Písmo&#10;&#10;Popis byl vytvořen automaticky">
            <a:extLst>
              <a:ext uri="{FF2B5EF4-FFF2-40B4-BE49-F238E27FC236}">
                <a16:creationId xmlns:a16="http://schemas.microsoft.com/office/drawing/2014/main" id="{8DE79ED3-55D8-0EF4-A42B-30A591E6B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5517232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51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Zástupný symbol obrázku 11" descr="Obsah obrázku invalidní vozík, osoba, židle, oblečení&#10;&#10;Popis byl vytvořen automaticky">
            <a:extLst>
              <a:ext uri="{FF2B5EF4-FFF2-40B4-BE49-F238E27FC236}">
                <a16:creationId xmlns:a16="http://schemas.microsoft.com/office/drawing/2014/main" id="{FCEC66F2-E248-4416-0BAF-2680DD1CEB5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448" b="12448"/>
          <a:stretch>
            <a:fillRect/>
          </a:stretch>
        </p:blipFill>
        <p:spPr/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888D0583-7C06-DCDF-0BA4-5344162740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637" y="2022389"/>
            <a:ext cx="5545346" cy="3316920"/>
          </a:xfrm>
        </p:spPr>
        <p:txBody>
          <a:bodyPr>
            <a:noAutofit/>
          </a:bodyPr>
          <a:lstStyle/>
          <a:p>
            <a:pPr marL="342900" lvl="0" indent="-342900">
              <a:spcBef>
                <a:spcPts val="1200"/>
              </a:spcBef>
              <a:buFont typeface="Montserrat-Bold"/>
              <a:buChar char="•"/>
            </a:pPr>
            <a:r>
              <a:rPr lang="cs-CZ" sz="1800" dirty="0">
                <a:ea typeface="DengXian" panose="02010600030101010101" pitchFamily="2" charset="-122"/>
              </a:rPr>
              <a:t>Rehabilitační</a:t>
            </a:r>
            <a:r>
              <a:rPr lang="cs-CZ" sz="1800" dirty="0">
                <a:effectLst/>
                <a:ea typeface="DengXian" panose="02010600030101010101" pitchFamily="2" charset="-122"/>
                <a:cs typeface="Montserrat-Bold"/>
              </a:rPr>
              <a:t> ústav Kladruby, okres Benešov, Středočeský kraj, kapacita 250 lůžek</a:t>
            </a:r>
          </a:p>
          <a:p>
            <a:pPr marL="342900" lvl="0" indent="-342900">
              <a:spcBef>
                <a:spcPts val="1200"/>
              </a:spcBef>
              <a:buFont typeface="Montserrat-Bold"/>
              <a:buChar char="•"/>
            </a:pPr>
            <a:r>
              <a:rPr lang="cs-CZ" sz="1800" dirty="0">
                <a:ea typeface="DengXian" panose="02010600030101010101" pitchFamily="2" charset="-122"/>
              </a:rPr>
              <a:t>Vojenský rehabilitační ústav Slapy okres Praha - západ</a:t>
            </a:r>
            <a:r>
              <a:rPr lang="cs-CZ" sz="1800" dirty="0">
                <a:effectLst/>
                <a:ea typeface="DengXian" panose="02010600030101010101" pitchFamily="2" charset="-122"/>
                <a:cs typeface="Montserrat-Bold"/>
              </a:rPr>
              <a:t>, Středočeský kraj, 161 lůžek</a:t>
            </a:r>
          </a:p>
          <a:p>
            <a:pPr marL="342900" lvl="0" indent="-342900">
              <a:spcBef>
                <a:spcPts val="1200"/>
              </a:spcBef>
              <a:buFont typeface="Montserrat-Bold"/>
              <a:buChar char="•"/>
            </a:pPr>
            <a:r>
              <a:rPr lang="cs-CZ" sz="1800" dirty="0">
                <a:effectLst/>
                <a:ea typeface="DengXian" panose="02010600030101010101" pitchFamily="2" charset="-122"/>
                <a:cs typeface="Montserrat-Bold"/>
              </a:rPr>
              <a:t>Rehabilitační ústav Hrabyně, okres Opava, Moravskoslezský kraj, kapacita 207 lůžek</a:t>
            </a:r>
          </a:p>
          <a:p>
            <a:pPr marL="342900" lvl="0" indent="-342900">
              <a:spcBef>
                <a:spcPts val="1200"/>
              </a:spcBef>
              <a:buFont typeface="Montserrat-Bold"/>
              <a:buChar char="•"/>
            </a:pPr>
            <a:r>
              <a:rPr lang="cs-CZ" sz="1800" dirty="0">
                <a:ea typeface="DengXian" panose="02010600030101010101" pitchFamily="2" charset="-122"/>
              </a:rPr>
              <a:t>Hamzova odborná léčebna pro děti a dospělé </a:t>
            </a:r>
            <a:r>
              <a:rPr lang="cs-CZ" sz="1800" dirty="0" err="1">
                <a:ea typeface="DengXian" panose="02010600030101010101" pitchFamily="2" charset="-122"/>
              </a:rPr>
              <a:t>Košumberk</a:t>
            </a:r>
            <a:r>
              <a:rPr lang="cs-CZ" sz="1800" dirty="0">
                <a:ea typeface="DengXian" panose="02010600030101010101" pitchFamily="2" charset="-122"/>
              </a:rPr>
              <a:t>, okres Chrudim, Pardubický kraj, 505 lůžek</a:t>
            </a:r>
          </a:p>
          <a:p>
            <a:pPr marL="342900" lvl="0" indent="-342900">
              <a:spcBef>
                <a:spcPts val="1200"/>
              </a:spcBef>
              <a:buFont typeface="Montserrat-Bold"/>
              <a:buChar char="•"/>
            </a:pPr>
            <a:r>
              <a:rPr lang="cs-CZ" sz="1800" dirty="0">
                <a:ea typeface="DengXian" panose="02010600030101010101" pitchFamily="2" charset="-122"/>
              </a:rPr>
              <a:t>11 výjezdů ročně</a:t>
            </a:r>
            <a:endParaRPr lang="cs-CZ" sz="1800" dirty="0">
              <a:ea typeface="DengXian" panose="02010600030101010101" pitchFamily="2" charset="-122"/>
              <a:hlinkClick r:id="rId3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marL="342900" lvl="0" indent="-342900" algn="just">
              <a:spcBef>
                <a:spcPts val="1200"/>
              </a:spcBef>
              <a:buFont typeface="Montserrat-Bold"/>
              <a:buChar char="•"/>
            </a:pPr>
            <a:endParaRPr lang="cs-CZ" sz="1200" dirty="0">
              <a:effectLst/>
              <a:latin typeface="Montserrat" panose="00000500000000000000" pitchFamily="2" charset="-18"/>
              <a:ea typeface="DengXian" panose="02010600030101010101" pitchFamily="2" charset="-122"/>
              <a:cs typeface="Montserrat-Bold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34F2143-0CA5-E8BA-2C7D-BC1610B26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637" y="427498"/>
            <a:ext cx="5689363" cy="1345317"/>
          </a:xfrm>
        </p:spPr>
        <p:txBody>
          <a:bodyPr/>
          <a:lstStyle/>
          <a:p>
            <a:r>
              <a:rPr lang="cs-CZ" sz="3200" dirty="0"/>
              <a:t>HARMONOGRAM AKCÍ, </a:t>
            </a:r>
            <a:br>
              <a:rPr lang="cs-CZ" sz="3200" dirty="0"/>
            </a:br>
            <a:r>
              <a:rPr lang="cs-CZ" sz="3200" b="1" dirty="0">
                <a:effectLst/>
                <a:ea typeface="DengXian" panose="02010600030101010101" pitchFamily="2" charset="-122"/>
                <a:cs typeface="Arial" panose="020B0604020202020204" pitchFamily="34" charset="0"/>
              </a:rPr>
              <a:t>MÍSTA REALIZACE PROJEKTU</a:t>
            </a:r>
            <a:r>
              <a:rPr lang="cs-CZ" sz="1050" b="1" dirty="0">
                <a:effectLst/>
                <a:ea typeface="DengXian" panose="02010600030101010101" pitchFamily="2" charset="-122"/>
                <a:cs typeface="Arial" panose="020B0604020202020204" pitchFamily="34" charset="0"/>
              </a:rPr>
              <a:t/>
            </a:r>
            <a:br>
              <a:rPr lang="cs-CZ" sz="1050" b="1" dirty="0">
                <a:effectLst/>
                <a:ea typeface="DengXian" panose="02010600030101010101" pitchFamily="2" charset="-122"/>
                <a:cs typeface="Arial" panose="020B0604020202020204" pitchFamily="34" charset="0"/>
              </a:rPr>
            </a:br>
            <a:endParaRPr lang="cs-CZ" sz="3200" dirty="0"/>
          </a:p>
        </p:txBody>
      </p:sp>
      <p:pic>
        <p:nvPicPr>
          <p:cNvPr id="2" name="Obrázek 1" descr="Obsah obrázku symbol, Grafika, logo, Písmo&#10;&#10;Popis byl vytvořen automaticky">
            <a:extLst>
              <a:ext uri="{FF2B5EF4-FFF2-40B4-BE49-F238E27FC236}">
                <a16:creationId xmlns:a16="http://schemas.microsoft.com/office/drawing/2014/main" id="{EEE13437-94F5-623B-659B-1ABA9A47AC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5517232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24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D5D517FE-8472-6834-54FB-16D0B8BA57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638" y="2132856"/>
            <a:ext cx="2809042" cy="345638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Atletika – vrhy a hody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Handbike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Stolní tenis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Boccia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Lukostřelba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Basketball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 err="1"/>
              <a:t>Parahokej</a:t>
            </a:r>
            <a:endParaRPr lang="cs-CZ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Veslování</a:t>
            </a: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F8F2B0D-D7F6-01DE-9320-66FB272EC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200" dirty="0"/>
              <a:t>SPORTY</a:t>
            </a:r>
          </a:p>
        </p:txBody>
      </p:sp>
      <p:pic>
        <p:nvPicPr>
          <p:cNvPr id="16" name="Zástupný symbol obrázku 15" descr="Obsah obrázku míč, interiér, Sálové hry a sporty, podlaha&#10;&#10;Popis byl vytvořen automaticky">
            <a:extLst>
              <a:ext uri="{FF2B5EF4-FFF2-40B4-BE49-F238E27FC236}">
                <a16:creationId xmlns:a16="http://schemas.microsoft.com/office/drawing/2014/main" id="{A9497604-EB21-EDEC-782B-C37158248CE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451" b="12451"/>
          <a:stretch>
            <a:fillRect/>
          </a:stretch>
        </p:blipFill>
        <p:spPr/>
      </p:pic>
      <p:sp>
        <p:nvSpPr>
          <p:cNvPr id="2" name="Podnadpis 2">
            <a:extLst>
              <a:ext uri="{FF2B5EF4-FFF2-40B4-BE49-F238E27FC236}">
                <a16:creationId xmlns:a16="http://schemas.microsoft.com/office/drawing/2014/main" id="{51235E89-3CA1-E084-2BB1-ED0080A19172}"/>
              </a:ext>
            </a:extLst>
          </p:cNvPr>
          <p:cNvSpPr txBox="1">
            <a:spLocks/>
          </p:cNvSpPr>
          <p:nvPr/>
        </p:nvSpPr>
        <p:spPr>
          <a:xfrm>
            <a:off x="3215680" y="2132856"/>
            <a:ext cx="2736304" cy="345638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Montserrat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100" kern="1200">
                <a:solidFill>
                  <a:schemeClr val="tx1">
                    <a:tint val="75000"/>
                  </a:schemeClr>
                </a:solidFill>
                <a:latin typeface="Montserrat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Montserrat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Montserrat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>
                    <a:tint val="75000"/>
                  </a:schemeClr>
                </a:solidFill>
                <a:latin typeface="Montserrat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Plavání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Sportovní střelba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Běžecké lyžování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Rugby</a:t>
            </a:r>
          </a:p>
          <a:p>
            <a:endParaRPr lang="cs-CZ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b="1" dirty="0"/>
          </a:p>
        </p:txBody>
      </p:sp>
      <p:pic>
        <p:nvPicPr>
          <p:cNvPr id="5" name="Obrázek 4" descr="Obsah obrázku symbol, Grafika, logo, Písmo&#10;&#10;Popis byl vytvořen automaticky">
            <a:extLst>
              <a:ext uri="{FF2B5EF4-FFF2-40B4-BE49-F238E27FC236}">
                <a16:creationId xmlns:a16="http://schemas.microsoft.com/office/drawing/2014/main" id="{9845B36A-2C46-75BB-1A7F-DAFDEF762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5517232"/>
            <a:ext cx="864096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80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Český paralympijský výbor">
  <a:themeElements>
    <a:clrScheme name="Vlastní 1">
      <a:dk1>
        <a:srgbClr val="D6B46D"/>
      </a:dk1>
      <a:lt1>
        <a:srgbClr val="0074BD"/>
      </a:lt1>
      <a:dk2>
        <a:srgbClr val="0074BD"/>
      </a:dk2>
      <a:lt2>
        <a:srgbClr val="FEFFFF"/>
      </a:lt2>
      <a:accent1>
        <a:srgbClr val="D6B46D"/>
      </a:accent1>
      <a:accent2>
        <a:srgbClr val="E41A22"/>
      </a:accent2>
      <a:accent3>
        <a:srgbClr val="0074BD"/>
      </a:accent3>
      <a:accent4>
        <a:srgbClr val="009540"/>
      </a:accent4>
      <a:accent5>
        <a:srgbClr val="1D1D1A"/>
      </a:accent5>
      <a:accent6>
        <a:srgbClr val="D6B46D"/>
      </a:accent6>
      <a:hlink>
        <a:srgbClr val="D6B46D"/>
      </a:hlink>
      <a:folHlink>
        <a:srgbClr val="E8424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171450" indent="-171450" algn="l">
          <a:spcAft>
            <a:spcPts val="600"/>
          </a:spcAft>
          <a:buClr>
            <a:schemeClr val="bg1"/>
          </a:buClr>
          <a:buFont typeface="Wingdings" pitchFamily="2" charset="2"/>
          <a:buChar char="Ø"/>
          <a:defRPr sz="1200" b="1" i="0" dirty="0" err="1">
            <a:solidFill>
              <a:schemeClr val="bg1"/>
            </a:solidFill>
            <a:latin typeface="Pepi Bold" panose="02000503000000020004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PV Prezentace_v1 CZ" id="{7E656CA5-B3BC-9D4F-8158-BDC3DB2C1DF8}" vid="{6FE56185-374E-5448-9DF0-F0FE298025D9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E26CAEDA3B7154AA2D700E1D5A4F61D" ma:contentTypeVersion="18" ma:contentTypeDescription="Vytvoří nový dokument" ma:contentTypeScope="" ma:versionID="4535d7c12d084f77c27e326433e2dce4">
  <xsd:schema xmlns:xsd="http://www.w3.org/2001/XMLSchema" xmlns:xs="http://www.w3.org/2001/XMLSchema" xmlns:p="http://schemas.microsoft.com/office/2006/metadata/properties" xmlns:ns2="8c6fef2d-e43d-4330-97fa-0d071dfcd154" xmlns:ns3="9eb7524e-c11c-44e9-9f74-71629bbc4e70" targetNamespace="http://schemas.microsoft.com/office/2006/metadata/properties" ma:root="true" ma:fieldsID="5092b99112ebc4128e8a99aa122aa4e3" ns2:_="" ns3:_="">
    <xsd:import namespace="8c6fef2d-e43d-4330-97fa-0d071dfcd154"/>
    <xsd:import namespace="9eb7524e-c11c-44e9-9f74-71629bbc4e7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6fef2d-e43d-4330-97fa-0d071dfcd15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Značky obrázků" ma:readOnly="false" ma:fieldId="{5cf76f15-5ced-4ddc-b409-7134ff3c332f}" ma:taxonomyMulti="true" ma:sspId="a28802ac-ac35-42f5-9d15-77a2b1817a1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b7524e-c11c-44e9-9f74-71629bbc4e70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76c767b2-b99c-44c6-b588-ce6eea971a3f}" ma:internalName="TaxCatchAll" ma:showField="CatchAllData" ma:web="9eb7524e-c11c-44e9-9f74-71629bbc4e7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c6fef2d-e43d-4330-97fa-0d071dfcd154">
      <Terms xmlns="http://schemas.microsoft.com/office/infopath/2007/PartnerControls"/>
    </lcf76f155ced4ddcb4097134ff3c332f>
    <TaxCatchAll xmlns="9eb7524e-c11c-44e9-9f74-71629bbc4e70" xsi:nil="true"/>
  </documentManagement>
</p:properties>
</file>

<file path=customXml/itemProps1.xml><?xml version="1.0" encoding="utf-8"?>
<ds:datastoreItem xmlns:ds="http://schemas.openxmlformats.org/officeDocument/2006/customXml" ds:itemID="{CCC2A87A-E54D-435B-92AF-2FDA9885790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30A1612-41D7-4886-B63C-EAE981966F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6fef2d-e43d-4330-97fa-0d071dfcd154"/>
    <ds:schemaRef ds:uri="9eb7524e-c11c-44e9-9f74-71629bbc4e7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0EA8575-2BF2-4887-959F-506B6BD0CF72}">
  <ds:schemaRefs>
    <ds:schemaRef ds:uri="http://purl.org/dc/terms/"/>
    <ds:schemaRef ds:uri="http://schemas.microsoft.com/office/2006/metadata/properties"/>
    <ds:schemaRef ds:uri="http://purl.org/dc/dcmitype/"/>
    <ds:schemaRef ds:uri="http://purl.org/dc/elements/1.1/"/>
    <ds:schemaRef ds:uri="9eb7524e-c11c-44e9-9f74-71629bbc4e7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8c6fef2d-e43d-4330-97fa-0d071dfcd154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CPV Prezentace_v1 CZ</Template>
  <TotalTime>2537</TotalTime>
  <Words>702</Words>
  <Application>Microsoft Office PowerPoint</Application>
  <PresentationFormat>Širokoúhlá obrazovka</PresentationFormat>
  <Paragraphs>155</Paragraphs>
  <Slides>23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34" baseType="lpstr">
      <vt:lpstr>Montserrat</vt:lpstr>
      <vt:lpstr>Montserrat-Bold</vt:lpstr>
      <vt:lpstr>Gotham Bold</vt:lpstr>
      <vt:lpstr>Gotham Book</vt:lpstr>
      <vt:lpstr>Montserrat-Regular</vt:lpstr>
      <vt:lpstr>Arial</vt:lpstr>
      <vt:lpstr>Calibri</vt:lpstr>
      <vt:lpstr>DengXian</vt:lpstr>
      <vt:lpstr>Times New Roman</vt:lpstr>
      <vt:lpstr>Pepi Bold</vt:lpstr>
      <vt:lpstr>Český paralympijský výbor</vt:lpstr>
      <vt:lpstr>SETKÁNÍ ČPV SE SPORTOVNÍMI NOVINÁŘI</vt:lpstr>
      <vt:lpstr>SETKÁNÍ ČPV SE SPORTOVNÍMI NOVINÁŘI</vt:lpstr>
      <vt:lpstr>SETKÁNÍ ČPV SE SPORTOVNÍMI NOVINÁŘI</vt:lpstr>
      <vt:lpstr>PARA(RE)START</vt:lpstr>
      <vt:lpstr>O PROJEKTU</vt:lpstr>
      <vt:lpstr>O PROJEKTU</vt:lpstr>
      <vt:lpstr>CÍLOVÁ SKUPINA</vt:lpstr>
      <vt:lpstr>HARMONOGRAM AKCÍ,  MÍSTA REALIZACE PROJEKTU </vt:lpstr>
      <vt:lpstr>SPORTY</vt:lpstr>
      <vt:lpstr>PARAHRÁTKY</vt:lpstr>
      <vt:lpstr>O PROJEKTU</vt:lpstr>
      <vt:lpstr>SPORTOVNĚ MOTIVAČNÍ PROGRAM PRO DĚTI NA ZŠ </vt:lpstr>
      <vt:lpstr>HARMONOGRAM AKCÍ</vt:lpstr>
      <vt:lpstr>SPORTY</vt:lpstr>
      <vt:lpstr>PODCAST ČPV STEJNÍ, ALE JINÍ</vt:lpstr>
      <vt:lpstr>Prezentace aplikace PowerPoint</vt:lpstr>
      <vt:lpstr>TYPY HANDICAPU</vt:lpstr>
      <vt:lpstr>PODCAST ČPV STEJNÍ, ALE JINÍ</vt:lpstr>
      <vt:lpstr>LETNÍ PARALYMPIJSKÉ HRY PARÍŽ 2024</vt:lpstr>
      <vt:lpstr>ČESKÝ PARALYMPIJSKÝ TÝM</vt:lpstr>
      <vt:lpstr>ČESKÝ PARALYMPIJSKÝ TÝM</vt:lpstr>
      <vt:lpstr>SETKÁNÍ ČPV SE SPORTOVNÍMI NOVINÁŘI</vt:lpstr>
      <vt:lpstr>PARTNEŘI ČESKÉHO PARALYMPIJSKÉHO TÝMU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ParaHrátky</dc:title>
  <dc:creator>Samuel Waage</dc:creator>
  <cp:lastModifiedBy>Tibor Alföldi</cp:lastModifiedBy>
  <cp:revision>27</cp:revision>
  <dcterms:created xsi:type="dcterms:W3CDTF">2023-10-12T08:50:36Z</dcterms:created>
  <dcterms:modified xsi:type="dcterms:W3CDTF">2024-04-03T13:36:55Z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0x0101001E26CAEDA3B7154AA2D700E1D5A4F61D</vt:lpwstr>
  </property>
  <property fmtid="{D5CDD505-2E9C-101B-9397-08002B2CF9AE}" pid="3" name="MediaServiceImageTags">
    <vt:lpwstr/>
  </property>
</Properties>
</file>